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3" r:id="rId17"/>
    <p:sldId id="284" r:id="rId18"/>
    <p:sldId id="281" r:id="rId19"/>
    <p:sldId id="280" r:id="rId20"/>
    <p:sldId id="282" r:id="rId21"/>
  </p:sldIdLst>
  <p:sldSz cx="9144000" cy="5145088"/>
  <p:notesSz cx="6858000" cy="9144000"/>
  <p:defaultTextStyle>
    <a:defPPr>
      <a:defRPr lang="nb-NO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 inndeling" id="{1DD4FD87-5D9F-E045-B913-0D4FE3903671}">
          <p14:sldIdLst>
            <p14:sldId id="268"/>
            <p14:sldId id="269"/>
          </p14:sldIdLst>
        </p14:section>
        <p14:section name="Feiltyper" id="{38F50263-7C34-4F41-8E74-46EA4B1BE49D}">
          <p14:sldIdLst>
            <p14:sldId id="270"/>
            <p14:sldId id="271"/>
            <p14:sldId id="272"/>
            <p14:sldId id="273"/>
          </p14:sldIdLst>
        </p14:section>
        <p14:section name="Unntak" id="{8069CDE5-84CF-B44F-96E4-9550F837E2A8}">
          <p14:sldIdLst>
            <p14:sldId id="274"/>
            <p14:sldId id="275"/>
            <p14:sldId id="276"/>
          </p14:sldIdLst>
        </p14:section>
        <p14:section name="Større program" id="{39AED57B-64AA-6341-BBC5-681810CF0ECF}">
          <p14:sldIdLst>
            <p14:sldId id="277"/>
            <p14:sldId id="278"/>
            <p14:sldId id="279"/>
            <p14:sldId id="283"/>
            <p14:sldId id="284"/>
            <p14:sldId id="281"/>
            <p14:sldId id="280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BCA"/>
    <a:srgbClr val="76777B"/>
    <a:srgbClr val="C7C1B8"/>
    <a:srgbClr val="F5F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- aks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ddels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81"/>
    <p:restoredTop sz="82228" autoAdjust="0"/>
  </p:normalViewPr>
  <p:slideViewPr>
    <p:cSldViewPr snapToGrid="0">
      <p:cViewPr varScale="1">
        <p:scale>
          <a:sx n="142" d="100"/>
          <a:sy n="142" d="100"/>
        </p:scale>
        <p:origin x="1672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2E11E-DD55-426B-A804-C32C017D4A7D}" type="datetimeFigureOut">
              <a:rPr lang="nb-NO" smtClean="0"/>
              <a:t>28.10.2019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770D51-E5E3-4F46-A55E-33F7213B258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406957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7CC55C-3B27-C844-A69E-D1E7A444D8D0}" type="datetimeFigureOut">
              <a:rPr lang="nb-NO" smtClean="0"/>
              <a:t>28.10.2019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6667E2-D675-374F-8B11-7B4396754B1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14237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te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ilde 15">
            <a:extLst>
              <a:ext uri="{FF2B5EF4-FFF2-40B4-BE49-F238E27FC236}">
                <a16:creationId xmlns:a16="http://schemas.microsoft.com/office/drawing/2014/main" id="{9A03E78E-A3A3-4B18-96BB-369B77EDA8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61" y="1121728"/>
            <a:ext cx="9137078" cy="4023359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143000" y="1676405"/>
            <a:ext cx="6858000" cy="98736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chemeClr val="l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143000" y="2687124"/>
            <a:ext cx="6858000" cy="589476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b="1">
                <a:solidFill>
                  <a:schemeClr val="l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10" name="Plassholder for tekst 9">
            <a:extLst>
              <a:ext uri="{FF2B5EF4-FFF2-40B4-BE49-F238E27FC236}">
                <a16:creationId xmlns:a16="http://schemas.microsoft.com/office/drawing/2014/main" id="{071B160B-9A00-4EFC-AFE8-9655D5BA23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0090" y="3924491"/>
            <a:ext cx="1631950" cy="383998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000" i="1">
                <a:solidFill>
                  <a:schemeClr val="l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1AD0B27C-B238-4423-8677-A476C443572C}"/>
              </a:ext>
            </a:extLst>
          </p:cNvPr>
          <p:cNvSpPr>
            <a:spLocks noChangeAspect="1"/>
          </p:cNvSpPr>
          <p:nvPr userDrawn="1"/>
        </p:nvSpPr>
        <p:spPr>
          <a:xfrm>
            <a:off x="450056" y="3888486"/>
            <a:ext cx="162000" cy="162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chemeClr val="lt1"/>
              </a:solidFill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564D657-7885-4533-95E9-07977EB1E5F6}"/>
              </a:ext>
            </a:extLst>
          </p:cNvPr>
          <p:cNvSpPr>
            <a:spLocks noChangeAspect="1"/>
          </p:cNvSpPr>
          <p:nvPr userDrawn="1"/>
        </p:nvSpPr>
        <p:spPr>
          <a:xfrm>
            <a:off x="450056" y="4086226"/>
            <a:ext cx="162000" cy="162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chemeClr val="lt1"/>
              </a:solidFill>
            </a:endParaRPr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BD367748-7BE7-44EC-81BA-3B5C2C15E7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4097" y="360045"/>
            <a:ext cx="425197" cy="425197"/>
          </a:xfrm>
          <a:prstGeom prst="rect">
            <a:avLst/>
          </a:prstGeom>
        </p:spPr>
      </p:pic>
      <p:sp>
        <p:nvSpPr>
          <p:cNvPr id="15" name="TekstSylinder 14">
            <a:extLst>
              <a:ext uri="{FF2B5EF4-FFF2-40B4-BE49-F238E27FC236}">
                <a16:creationId xmlns:a16="http://schemas.microsoft.com/office/drawing/2014/main" id="{71A4B4FE-9DF4-4F75-9702-F81B6EE27EDE}"/>
              </a:ext>
            </a:extLst>
          </p:cNvPr>
          <p:cNvSpPr txBox="1"/>
          <p:nvPr userDrawn="1"/>
        </p:nvSpPr>
        <p:spPr>
          <a:xfrm>
            <a:off x="1706837" y="424417"/>
            <a:ext cx="41163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b="1"/>
              <a:t>Det matematisk-naturvitenskapelige fakultet</a:t>
            </a:r>
          </a:p>
        </p:txBody>
      </p:sp>
      <p:grpSp>
        <p:nvGrpSpPr>
          <p:cNvPr id="17" name="Group 4">
            <a:extLst>
              <a:ext uri="{FF2B5EF4-FFF2-40B4-BE49-F238E27FC236}">
                <a16:creationId xmlns:a16="http://schemas.microsoft.com/office/drawing/2014/main" id="{DBF8729D-EC26-46E0-A463-FFB60D8A4A7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312070" y="512362"/>
            <a:ext cx="439200" cy="136098"/>
            <a:chOff x="699" y="-168"/>
            <a:chExt cx="810" cy="251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12E83AD0-CDBE-4F26-A2BE-5B57E7C52D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0" y="-164"/>
              <a:ext cx="109" cy="111"/>
            </a:xfrm>
            <a:custGeom>
              <a:avLst/>
              <a:gdLst>
                <a:gd name="T0" fmla="*/ 52 w 53"/>
                <a:gd name="T1" fmla="*/ 20 h 53"/>
                <a:gd name="T2" fmla="*/ 53 w 53"/>
                <a:gd name="T3" fmla="*/ 26 h 53"/>
                <a:gd name="T4" fmla="*/ 26 w 53"/>
                <a:gd name="T5" fmla="*/ 53 h 53"/>
                <a:gd name="T6" fmla="*/ 0 w 53"/>
                <a:gd name="T7" fmla="*/ 26 h 53"/>
                <a:gd name="T8" fmla="*/ 26 w 53"/>
                <a:gd name="T9" fmla="*/ 0 h 53"/>
                <a:gd name="T10" fmla="*/ 52 w 53"/>
                <a:gd name="T1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3">
                  <a:moveTo>
                    <a:pt x="52" y="20"/>
                  </a:moveTo>
                  <a:cubicBezTo>
                    <a:pt x="53" y="22"/>
                    <a:pt x="53" y="24"/>
                    <a:pt x="53" y="26"/>
                  </a:cubicBezTo>
                  <a:cubicBezTo>
                    <a:pt x="53" y="41"/>
                    <a:pt x="41" y="53"/>
                    <a:pt x="26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39" y="0"/>
                    <a:pt x="50" y="8"/>
                    <a:pt x="52" y="20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A466584F-AD67-4585-ACAD-663074782B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0" y="-30"/>
              <a:ext cx="109" cy="111"/>
            </a:xfrm>
            <a:custGeom>
              <a:avLst/>
              <a:gdLst>
                <a:gd name="T0" fmla="*/ 52 w 53"/>
                <a:gd name="T1" fmla="*/ 21 h 53"/>
                <a:gd name="T2" fmla="*/ 53 w 53"/>
                <a:gd name="T3" fmla="*/ 27 h 53"/>
                <a:gd name="T4" fmla="*/ 26 w 53"/>
                <a:gd name="T5" fmla="*/ 53 h 53"/>
                <a:gd name="T6" fmla="*/ 0 w 53"/>
                <a:gd name="T7" fmla="*/ 27 h 53"/>
                <a:gd name="T8" fmla="*/ 26 w 53"/>
                <a:gd name="T9" fmla="*/ 0 h 53"/>
                <a:gd name="T10" fmla="*/ 52 w 53"/>
                <a:gd name="T11" fmla="*/ 2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3">
                  <a:moveTo>
                    <a:pt x="52" y="21"/>
                  </a:moveTo>
                  <a:cubicBezTo>
                    <a:pt x="53" y="23"/>
                    <a:pt x="53" y="25"/>
                    <a:pt x="53" y="27"/>
                  </a:cubicBezTo>
                  <a:cubicBezTo>
                    <a:pt x="53" y="42"/>
                    <a:pt x="41" y="53"/>
                    <a:pt x="26" y="53"/>
                  </a:cubicBezTo>
                  <a:cubicBezTo>
                    <a:pt x="12" y="53"/>
                    <a:pt x="0" y="42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39" y="0"/>
                    <a:pt x="50" y="9"/>
                    <a:pt x="52" y="21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37D1EBF0-5C4C-4CD1-B463-32F29047B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" y="-164"/>
              <a:ext cx="243" cy="247"/>
            </a:xfrm>
            <a:custGeom>
              <a:avLst/>
              <a:gdLst>
                <a:gd name="T0" fmla="*/ 105 w 118"/>
                <a:gd name="T1" fmla="*/ 75 h 118"/>
                <a:gd name="T2" fmla="*/ 102 w 118"/>
                <a:gd name="T3" fmla="*/ 95 h 118"/>
                <a:gd name="T4" fmla="*/ 93 w 118"/>
                <a:gd name="T5" fmla="*/ 108 h 118"/>
                <a:gd name="T6" fmla="*/ 79 w 118"/>
                <a:gd name="T7" fmla="*/ 115 h 118"/>
                <a:gd name="T8" fmla="*/ 59 w 118"/>
                <a:gd name="T9" fmla="*/ 118 h 118"/>
                <a:gd name="T10" fmla="*/ 40 w 118"/>
                <a:gd name="T11" fmla="*/ 115 h 118"/>
                <a:gd name="T12" fmla="*/ 26 w 118"/>
                <a:gd name="T13" fmla="*/ 108 h 118"/>
                <a:gd name="T14" fmla="*/ 17 w 118"/>
                <a:gd name="T15" fmla="*/ 95 h 118"/>
                <a:gd name="T16" fmla="*/ 13 w 118"/>
                <a:gd name="T17" fmla="*/ 76 h 118"/>
                <a:gd name="T18" fmla="*/ 13 w 118"/>
                <a:gd name="T19" fmla="*/ 8 h 118"/>
                <a:gd name="T20" fmla="*/ 0 w 118"/>
                <a:gd name="T21" fmla="*/ 5 h 118"/>
                <a:gd name="T22" fmla="*/ 0 w 118"/>
                <a:gd name="T23" fmla="*/ 0 h 118"/>
                <a:gd name="T24" fmla="*/ 41 w 118"/>
                <a:gd name="T25" fmla="*/ 0 h 118"/>
                <a:gd name="T26" fmla="*/ 41 w 118"/>
                <a:gd name="T27" fmla="*/ 5 h 118"/>
                <a:gd name="T28" fmla="*/ 28 w 118"/>
                <a:gd name="T29" fmla="*/ 8 h 118"/>
                <a:gd name="T30" fmla="*/ 28 w 118"/>
                <a:gd name="T31" fmla="*/ 81 h 118"/>
                <a:gd name="T32" fmla="*/ 36 w 118"/>
                <a:gd name="T33" fmla="*/ 103 h 118"/>
                <a:gd name="T34" fmla="*/ 62 w 118"/>
                <a:gd name="T35" fmla="*/ 111 h 118"/>
                <a:gd name="T36" fmla="*/ 87 w 118"/>
                <a:gd name="T37" fmla="*/ 103 h 118"/>
                <a:gd name="T38" fmla="*/ 95 w 118"/>
                <a:gd name="T39" fmla="*/ 77 h 118"/>
                <a:gd name="T40" fmla="*/ 95 w 118"/>
                <a:gd name="T41" fmla="*/ 8 h 118"/>
                <a:gd name="T42" fmla="*/ 82 w 118"/>
                <a:gd name="T43" fmla="*/ 5 h 118"/>
                <a:gd name="T44" fmla="*/ 82 w 118"/>
                <a:gd name="T45" fmla="*/ 0 h 118"/>
                <a:gd name="T46" fmla="*/ 118 w 118"/>
                <a:gd name="T47" fmla="*/ 0 h 118"/>
                <a:gd name="T48" fmla="*/ 118 w 118"/>
                <a:gd name="T49" fmla="*/ 5 h 118"/>
                <a:gd name="T50" fmla="*/ 105 w 118"/>
                <a:gd name="T51" fmla="*/ 8 h 118"/>
                <a:gd name="T52" fmla="*/ 105 w 118"/>
                <a:gd name="T53" fmla="*/ 7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118">
                  <a:moveTo>
                    <a:pt x="105" y="75"/>
                  </a:moveTo>
                  <a:cubicBezTo>
                    <a:pt x="105" y="82"/>
                    <a:pt x="104" y="89"/>
                    <a:pt x="102" y="95"/>
                  </a:cubicBezTo>
                  <a:cubicBezTo>
                    <a:pt x="100" y="100"/>
                    <a:pt x="97" y="105"/>
                    <a:pt x="93" y="108"/>
                  </a:cubicBezTo>
                  <a:cubicBezTo>
                    <a:pt x="90" y="111"/>
                    <a:pt x="85" y="114"/>
                    <a:pt x="79" y="115"/>
                  </a:cubicBezTo>
                  <a:cubicBezTo>
                    <a:pt x="73" y="117"/>
                    <a:pt x="66" y="118"/>
                    <a:pt x="59" y="118"/>
                  </a:cubicBezTo>
                  <a:cubicBezTo>
                    <a:pt x="52" y="118"/>
                    <a:pt x="46" y="117"/>
                    <a:pt x="40" y="115"/>
                  </a:cubicBezTo>
                  <a:cubicBezTo>
                    <a:pt x="35" y="114"/>
                    <a:pt x="30" y="112"/>
                    <a:pt x="26" y="108"/>
                  </a:cubicBezTo>
                  <a:cubicBezTo>
                    <a:pt x="22" y="105"/>
                    <a:pt x="19" y="101"/>
                    <a:pt x="17" y="95"/>
                  </a:cubicBezTo>
                  <a:cubicBezTo>
                    <a:pt x="14" y="90"/>
                    <a:pt x="13" y="84"/>
                    <a:pt x="13" y="76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1"/>
                    <a:pt x="28" y="81"/>
                    <a:pt x="28" y="81"/>
                  </a:cubicBezTo>
                  <a:cubicBezTo>
                    <a:pt x="28" y="91"/>
                    <a:pt x="31" y="98"/>
                    <a:pt x="36" y="103"/>
                  </a:cubicBezTo>
                  <a:cubicBezTo>
                    <a:pt x="42" y="108"/>
                    <a:pt x="51" y="111"/>
                    <a:pt x="62" y="111"/>
                  </a:cubicBezTo>
                  <a:cubicBezTo>
                    <a:pt x="73" y="111"/>
                    <a:pt x="82" y="108"/>
                    <a:pt x="87" y="103"/>
                  </a:cubicBezTo>
                  <a:cubicBezTo>
                    <a:pt x="92" y="97"/>
                    <a:pt x="95" y="89"/>
                    <a:pt x="95" y="77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5"/>
                    <a:pt x="118" y="5"/>
                    <a:pt x="118" y="5"/>
                  </a:cubicBezTo>
                  <a:cubicBezTo>
                    <a:pt x="105" y="8"/>
                    <a:pt x="105" y="8"/>
                    <a:pt x="105" y="8"/>
                  </a:cubicBezTo>
                  <a:lnTo>
                    <a:pt x="105" y="75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58A0F797-8B20-460D-9AF2-ED6C18AE2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64" y="-99"/>
              <a:ext cx="80" cy="178"/>
            </a:xfrm>
            <a:custGeom>
              <a:avLst/>
              <a:gdLst>
                <a:gd name="T0" fmla="*/ 52 w 80"/>
                <a:gd name="T1" fmla="*/ 29 h 178"/>
                <a:gd name="T2" fmla="*/ 52 w 80"/>
                <a:gd name="T3" fmla="*/ 161 h 178"/>
                <a:gd name="T4" fmla="*/ 80 w 80"/>
                <a:gd name="T5" fmla="*/ 167 h 178"/>
                <a:gd name="T6" fmla="*/ 80 w 80"/>
                <a:gd name="T7" fmla="*/ 178 h 178"/>
                <a:gd name="T8" fmla="*/ 0 w 80"/>
                <a:gd name="T9" fmla="*/ 178 h 178"/>
                <a:gd name="T10" fmla="*/ 0 w 80"/>
                <a:gd name="T11" fmla="*/ 167 h 178"/>
                <a:gd name="T12" fmla="*/ 27 w 80"/>
                <a:gd name="T13" fmla="*/ 161 h 178"/>
                <a:gd name="T14" fmla="*/ 27 w 80"/>
                <a:gd name="T15" fmla="*/ 25 h 178"/>
                <a:gd name="T16" fmla="*/ 0 w 80"/>
                <a:gd name="T17" fmla="*/ 15 h 178"/>
                <a:gd name="T18" fmla="*/ 0 w 80"/>
                <a:gd name="T19" fmla="*/ 11 h 178"/>
                <a:gd name="T20" fmla="*/ 52 w 80"/>
                <a:gd name="T21" fmla="*/ 0 h 178"/>
                <a:gd name="T22" fmla="*/ 54 w 80"/>
                <a:gd name="T23" fmla="*/ 2 h 178"/>
                <a:gd name="T24" fmla="*/ 52 w 80"/>
                <a:gd name="T25" fmla="*/ 29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178">
                  <a:moveTo>
                    <a:pt x="52" y="29"/>
                  </a:moveTo>
                  <a:lnTo>
                    <a:pt x="52" y="161"/>
                  </a:lnTo>
                  <a:lnTo>
                    <a:pt x="80" y="167"/>
                  </a:lnTo>
                  <a:lnTo>
                    <a:pt x="80" y="178"/>
                  </a:lnTo>
                  <a:lnTo>
                    <a:pt x="0" y="178"/>
                  </a:lnTo>
                  <a:lnTo>
                    <a:pt x="0" y="167"/>
                  </a:lnTo>
                  <a:lnTo>
                    <a:pt x="27" y="161"/>
                  </a:lnTo>
                  <a:lnTo>
                    <a:pt x="27" y="2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52" y="0"/>
                  </a:lnTo>
                  <a:lnTo>
                    <a:pt x="54" y="2"/>
                  </a:lnTo>
                  <a:lnTo>
                    <a:pt x="52" y="29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CCC79193-2924-4E4D-90DA-E7B8FF8B1A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5" y="-168"/>
              <a:ext cx="222" cy="251"/>
            </a:xfrm>
            <a:custGeom>
              <a:avLst/>
              <a:gdLst>
                <a:gd name="T0" fmla="*/ 94 w 108"/>
                <a:gd name="T1" fmla="*/ 104 h 120"/>
                <a:gd name="T2" fmla="*/ 53 w 108"/>
                <a:gd name="T3" fmla="*/ 120 h 120"/>
                <a:gd name="T4" fmla="*/ 14 w 108"/>
                <a:gd name="T5" fmla="*/ 105 h 120"/>
                <a:gd name="T6" fmla="*/ 0 w 108"/>
                <a:gd name="T7" fmla="*/ 61 h 120"/>
                <a:gd name="T8" fmla="*/ 4 w 108"/>
                <a:gd name="T9" fmla="*/ 35 h 120"/>
                <a:gd name="T10" fmla="*/ 15 w 108"/>
                <a:gd name="T11" fmla="*/ 16 h 120"/>
                <a:gd name="T12" fmla="*/ 32 w 108"/>
                <a:gd name="T13" fmla="*/ 4 h 120"/>
                <a:gd name="T14" fmla="*/ 54 w 108"/>
                <a:gd name="T15" fmla="*/ 0 h 120"/>
                <a:gd name="T16" fmla="*/ 77 w 108"/>
                <a:gd name="T17" fmla="*/ 4 h 120"/>
                <a:gd name="T18" fmla="*/ 94 w 108"/>
                <a:gd name="T19" fmla="*/ 16 h 120"/>
                <a:gd name="T20" fmla="*/ 104 w 108"/>
                <a:gd name="T21" fmla="*/ 34 h 120"/>
                <a:gd name="T22" fmla="*/ 108 w 108"/>
                <a:gd name="T23" fmla="*/ 60 h 120"/>
                <a:gd name="T24" fmla="*/ 94 w 108"/>
                <a:gd name="T25" fmla="*/ 104 h 120"/>
                <a:gd name="T26" fmla="*/ 82 w 108"/>
                <a:gd name="T27" fmla="*/ 20 h 120"/>
                <a:gd name="T28" fmla="*/ 54 w 108"/>
                <a:gd name="T29" fmla="*/ 7 h 120"/>
                <a:gd name="T30" fmla="*/ 26 w 108"/>
                <a:gd name="T31" fmla="*/ 20 h 120"/>
                <a:gd name="T32" fmla="*/ 16 w 108"/>
                <a:gd name="T33" fmla="*/ 60 h 120"/>
                <a:gd name="T34" fmla="*/ 26 w 108"/>
                <a:gd name="T35" fmla="*/ 100 h 120"/>
                <a:gd name="T36" fmla="*/ 54 w 108"/>
                <a:gd name="T37" fmla="*/ 113 h 120"/>
                <a:gd name="T38" fmla="*/ 82 w 108"/>
                <a:gd name="T39" fmla="*/ 100 h 120"/>
                <a:gd name="T40" fmla="*/ 92 w 108"/>
                <a:gd name="T41" fmla="*/ 61 h 120"/>
                <a:gd name="T42" fmla="*/ 82 w 108"/>
                <a:gd name="T43" fmla="*/ 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120">
                  <a:moveTo>
                    <a:pt x="94" y="104"/>
                  </a:moveTo>
                  <a:cubicBezTo>
                    <a:pt x="84" y="115"/>
                    <a:pt x="71" y="120"/>
                    <a:pt x="53" y="120"/>
                  </a:cubicBezTo>
                  <a:cubicBezTo>
                    <a:pt x="36" y="120"/>
                    <a:pt x="23" y="115"/>
                    <a:pt x="14" y="105"/>
                  </a:cubicBezTo>
                  <a:cubicBezTo>
                    <a:pt x="5" y="95"/>
                    <a:pt x="0" y="80"/>
                    <a:pt x="0" y="61"/>
                  </a:cubicBezTo>
                  <a:cubicBezTo>
                    <a:pt x="0" y="51"/>
                    <a:pt x="1" y="42"/>
                    <a:pt x="4" y="35"/>
                  </a:cubicBezTo>
                  <a:cubicBezTo>
                    <a:pt x="6" y="27"/>
                    <a:pt x="10" y="21"/>
                    <a:pt x="15" y="16"/>
                  </a:cubicBezTo>
                  <a:cubicBezTo>
                    <a:pt x="19" y="11"/>
                    <a:pt x="25" y="7"/>
                    <a:pt x="32" y="4"/>
                  </a:cubicBezTo>
                  <a:cubicBezTo>
                    <a:pt x="39" y="2"/>
                    <a:pt x="46" y="0"/>
                    <a:pt x="54" y="0"/>
                  </a:cubicBezTo>
                  <a:cubicBezTo>
                    <a:pt x="63" y="0"/>
                    <a:pt x="70" y="2"/>
                    <a:pt x="77" y="4"/>
                  </a:cubicBezTo>
                  <a:cubicBezTo>
                    <a:pt x="84" y="7"/>
                    <a:pt x="89" y="11"/>
                    <a:pt x="94" y="16"/>
                  </a:cubicBezTo>
                  <a:cubicBezTo>
                    <a:pt x="98" y="21"/>
                    <a:pt x="102" y="27"/>
                    <a:pt x="104" y="34"/>
                  </a:cubicBezTo>
                  <a:cubicBezTo>
                    <a:pt x="107" y="41"/>
                    <a:pt x="108" y="50"/>
                    <a:pt x="108" y="60"/>
                  </a:cubicBezTo>
                  <a:cubicBezTo>
                    <a:pt x="108" y="79"/>
                    <a:pt x="103" y="94"/>
                    <a:pt x="94" y="104"/>
                  </a:cubicBezTo>
                  <a:close/>
                  <a:moveTo>
                    <a:pt x="82" y="20"/>
                  </a:moveTo>
                  <a:cubicBezTo>
                    <a:pt x="75" y="12"/>
                    <a:pt x="66" y="7"/>
                    <a:pt x="54" y="7"/>
                  </a:cubicBezTo>
                  <a:cubicBezTo>
                    <a:pt x="42" y="7"/>
                    <a:pt x="33" y="12"/>
                    <a:pt x="26" y="20"/>
                  </a:cubicBezTo>
                  <a:cubicBezTo>
                    <a:pt x="19" y="28"/>
                    <a:pt x="16" y="42"/>
                    <a:pt x="16" y="60"/>
                  </a:cubicBezTo>
                  <a:cubicBezTo>
                    <a:pt x="16" y="78"/>
                    <a:pt x="19" y="91"/>
                    <a:pt x="26" y="100"/>
                  </a:cubicBezTo>
                  <a:cubicBezTo>
                    <a:pt x="32" y="108"/>
                    <a:pt x="42" y="113"/>
                    <a:pt x="54" y="113"/>
                  </a:cubicBezTo>
                  <a:cubicBezTo>
                    <a:pt x="66" y="113"/>
                    <a:pt x="75" y="109"/>
                    <a:pt x="82" y="100"/>
                  </a:cubicBezTo>
                  <a:cubicBezTo>
                    <a:pt x="89" y="92"/>
                    <a:pt x="92" y="78"/>
                    <a:pt x="92" y="61"/>
                  </a:cubicBezTo>
                  <a:cubicBezTo>
                    <a:pt x="92" y="42"/>
                    <a:pt x="89" y="29"/>
                    <a:pt x="82" y="2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0F0B1522-DAF1-4576-BC24-C4B07F3C7B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7" y="-166"/>
              <a:ext cx="35" cy="36"/>
            </a:xfrm>
            <a:custGeom>
              <a:avLst/>
              <a:gdLst>
                <a:gd name="T0" fmla="*/ 0 w 17"/>
                <a:gd name="T1" fmla="*/ 8 h 17"/>
                <a:gd name="T2" fmla="*/ 2 w 17"/>
                <a:gd name="T3" fmla="*/ 14 h 17"/>
                <a:gd name="T4" fmla="*/ 8 w 17"/>
                <a:gd name="T5" fmla="*/ 17 h 17"/>
                <a:gd name="T6" fmla="*/ 14 w 17"/>
                <a:gd name="T7" fmla="*/ 14 h 17"/>
                <a:gd name="T8" fmla="*/ 17 w 17"/>
                <a:gd name="T9" fmla="*/ 8 h 17"/>
                <a:gd name="T10" fmla="*/ 14 w 17"/>
                <a:gd name="T11" fmla="*/ 2 h 17"/>
                <a:gd name="T12" fmla="*/ 8 w 17"/>
                <a:gd name="T13" fmla="*/ 0 h 17"/>
                <a:gd name="T14" fmla="*/ 2 w 17"/>
                <a:gd name="T15" fmla="*/ 2 h 17"/>
                <a:gd name="T16" fmla="*/ 0 w 17"/>
                <a:gd name="T17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7">
                  <a:moveTo>
                    <a:pt x="0" y="8"/>
                  </a:moveTo>
                  <a:cubicBezTo>
                    <a:pt x="0" y="11"/>
                    <a:pt x="1" y="13"/>
                    <a:pt x="2" y="14"/>
                  </a:cubicBezTo>
                  <a:cubicBezTo>
                    <a:pt x="4" y="16"/>
                    <a:pt x="6" y="17"/>
                    <a:pt x="8" y="17"/>
                  </a:cubicBezTo>
                  <a:cubicBezTo>
                    <a:pt x="11" y="17"/>
                    <a:pt x="13" y="16"/>
                    <a:pt x="14" y="14"/>
                  </a:cubicBezTo>
                  <a:cubicBezTo>
                    <a:pt x="16" y="13"/>
                    <a:pt x="17" y="11"/>
                    <a:pt x="17" y="8"/>
                  </a:cubicBezTo>
                  <a:cubicBezTo>
                    <a:pt x="17" y="6"/>
                    <a:pt x="16" y="4"/>
                    <a:pt x="14" y="2"/>
                  </a:cubicBezTo>
                  <a:cubicBezTo>
                    <a:pt x="13" y="0"/>
                    <a:pt x="11" y="0"/>
                    <a:pt x="8" y="0"/>
                  </a:cubicBezTo>
                  <a:cubicBezTo>
                    <a:pt x="6" y="0"/>
                    <a:pt x="4" y="0"/>
                    <a:pt x="2" y="2"/>
                  </a:cubicBezTo>
                  <a:cubicBezTo>
                    <a:pt x="1" y="4"/>
                    <a:pt x="0" y="6"/>
                    <a:pt x="0" y="8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2142406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576073" y="1440180"/>
            <a:ext cx="3780473" cy="30603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718302" y="1440180"/>
            <a:ext cx="3780473" cy="30603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13274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576072" y="1440180"/>
            <a:ext cx="3780473" cy="215444"/>
          </a:xfrm>
        </p:spPr>
        <p:txBody>
          <a:bodyPr anchor="t">
            <a:normAutofit/>
          </a:bodyPr>
          <a:lstStyle>
            <a:lvl1pPr marL="0" indent="0">
              <a:buNone/>
              <a:defRPr sz="14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576072" y="1655624"/>
            <a:ext cx="3780473" cy="2844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718302" y="1440180"/>
            <a:ext cx="3780473" cy="215444"/>
          </a:xfrm>
        </p:spPr>
        <p:txBody>
          <a:bodyPr anchor="t">
            <a:normAutofit/>
          </a:bodyPr>
          <a:lstStyle>
            <a:lvl1pPr marL="0" indent="0">
              <a:buNone/>
              <a:defRPr sz="14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718302" y="1655624"/>
            <a:ext cx="3780473" cy="28449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‹#›</a:t>
            </a:fld>
            <a:endParaRPr lang="nb-NO"/>
          </a:p>
        </p:txBody>
      </p:sp>
      <p:sp>
        <p:nvSpPr>
          <p:cNvPr id="10" name="Tittel 9">
            <a:extLst>
              <a:ext uri="{FF2B5EF4-FFF2-40B4-BE49-F238E27FC236}">
                <a16:creationId xmlns:a16="http://schemas.microsoft.com/office/drawing/2014/main" id="{C0A3205A-B931-4541-A0D3-BE1AA7A80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84663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980477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38400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ktangel 17">
            <a:extLst>
              <a:ext uri="{FF2B5EF4-FFF2-40B4-BE49-F238E27FC236}">
                <a16:creationId xmlns:a16="http://schemas.microsoft.com/office/drawing/2014/main" id="{7ED4FAE7-FE04-470F-A322-C6BD7F0DD75D}"/>
              </a:ext>
            </a:extLst>
          </p:cNvPr>
          <p:cNvSpPr/>
          <p:nvPr userDrawn="1"/>
        </p:nvSpPr>
        <p:spPr>
          <a:xfrm>
            <a:off x="0" y="1121728"/>
            <a:ext cx="9144000" cy="4023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143000" y="1810875"/>
            <a:ext cx="6858000" cy="987362"/>
          </a:xfrm>
        </p:spPr>
        <p:txBody>
          <a:bodyPr anchor="b">
            <a:normAutofit/>
          </a:bodyPr>
          <a:lstStyle>
            <a:lvl1pPr algn="ctr">
              <a:defRPr sz="2800">
                <a:solidFill>
                  <a:schemeClr val="l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143000" y="2848487"/>
            <a:ext cx="6858000" cy="589476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b="1">
                <a:solidFill>
                  <a:schemeClr val="l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pic>
        <p:nvPicPr>
          <p:cNvPr id="9" name="Bilde 8">
            <a:extLst>
              <a:ext uri="{FF2B5EF4-FFF2-40B4-BE49-F238E27FC236}">
                <a16:creationId xmlns:a16="http://schemas.microsoft.com/office/drawing/2014/main" id="{35627A1A-62D2-42A8-ACC3-ED6BFFA3BB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97" y="360045"/>
            <a:ext cx="425197" cy="425197"/>
          </a:xfrm>
          <a:prstGeom prst="rect">
            <a:avLst/>
          </a:prstGeom>
        </p:spPr>
      </p:pic>
      <p:sp>
        <p:nvSpPr>
          <p:cNvPr id="8" name="TekstSylinder 7">
            <a:extLst>
              <a:ext uri="{FF2B5EF4-FFF2-40B4-BE49-F238E27FC236}">
                <a16:creationId xmlns:a16="http://schemas.microsoft.com/office/drawing/2014/main" id="{CBC08FEA-29FA-4633-9EE6-4D5DF453B752}"/>
              </a:ext>
            </a:extLst>
          </p:cNvPr>
          <p:cNvSpPr txBox="1"/>
          <p:nvPr userDrawn="1"/>
        </p:nvSpPr>
        <p:spPr>
          <a:xfrm>
            <a:off x="1706837" y="424417"/>
            <a:ext cx="41163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b="1"/>
              <a:t>Det matematisk-naturvitenskapelige fakultet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A78B141A-E1F9-4B6B-AB06-A43A9B333B6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312070" y="512362"/>
            <a:ext cx="439200" cy="136098"/>
            <a:chOff x="699" y="-168"/>
            <a:chExt cx="810" cy="251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B3F472EC-14D5-4FFE-9D7A-766A00F736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0" y="-164"/>
              <a:ext cx="109" cy="111"/>
            </a:xfrm>
            <a:custGeom>
              <a:avLst/>
              <a:gdLst>
                <a:gd name="T0" fmla="*/ 52 w 53"/>
                <a:gd name="T1" fmla="*/ 20 h 53"/>
                <a:gd name="T2" fmla="*/ 53 w 53"/>
                <a:gd name="T3" fmla="*/ 26 h 53"/>
                <a:gd name="T4" fmla="*/ 26 w 53"/>
                <a:gd name="T5" fmla="*/ 53 h 53"/>
                <a:gd name="T6" fmla="*/ 0 w 53"/>
                <a:gd name="T7" fmla="*/ 26 h 53"/>
                <a:gd name="T8" fmla="*/ 26 w 53"/>
                <a:gd name="T9" fmla="*/ 0 h 53"/>
                <a:gd name="T10" fmla="*/ 52 w 53"/>
                <a:gd name="T1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3">
                  <a:moveTo>
                    <a:pt x="52" y="20"/>
                  </a:moveTo>
                  <a:cubicBezTo>
                    <a:pt x="53" y="22"/>
                    <a:pt x="53" y="24"/>
                    <a:pt x="53" y="26"/>
                  </a:cubicBezTo>
                  <a:cubicBezTo>
                    <a:pt x="53" y="41"/>
                    <a:pt x="41" y="53"/>
                    <a:pt x="26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39" y="0"/>
                    <a:pt x="50" y="8"/>
                    <a:pt x="52" y="20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A60137B8-8336-444A-8450-141A9D3377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0" y="-30"/>
              <a:ext cx="109" cy="111"/>
            </a:xfrm>
            <a:custGeom>
              <a:avLst/>
              <a:gdLst>
                <a:gd name="T0" fmla="*/ 52 w 53"/>
                <a:gd name="T1" fmla="*/ 21 h 53"/>
                <a:gd name="T2" fmla="*/ 53 w 53"/>
                <a:gd name="T3" fmla="*/ 27 h 53"/>
                <a:gd name="T4" fmla="*/ 26 w 53"/>
                <a:gd name="T5" fmla="*/ 53 h 53"/>
                <a:gd name="T6" fmla="*/ 0 w 53"/>
                <a:gd name="T7" fmla="*/ 27 h 53"/>
                <a:gd name="T8" fmla="*/ 26 w 53"/>
                <a:gd name="T9" fmla="*/ 0 h 53"/>
                <a:gd name="T10" fmla="*/ 52 w 53"/>
                <a:gd name="T11" fmla="*/ 2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3">
                  <a:moveTo>
                    <a:pt x="52" y="21"/>
                  </a:moveTo>
                  <a:cubicBezTo>
                    <a:pt x="53" y="23"/>
                    <a:pt x="53" y="25"/>
                    <a:pt x="53" y="27"/>
                  </a:cubicBezTo>
                  <a:cubicBezTo>
                    <a:pt x="53" y="42"/>
                    <a:pt x="41" y="53"/>
                    <a:pt x="26" y="53"/>
                  </a:cubicBezTo>
                  <a:cubicBezTo>
                    <a:pt x="12" y="53"/>
                    <a:pt x="0" y="42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39" y="0"/>
                    <a:pt x="50" y="9"/>
                    <a:pt x="52" y="21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65B1F1AD-9372-40BA-B71A-E501F11B84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" y="-164"/>
              <a:ext cx="243" cy="247"/>
            </a:xfrm>
            <a:custGeom>
              <a:avLst/>
              <a:gdLst>
                <a:gd name="T0" fmla="*/ 105 w 118"/>
                <a:gd name="T1" fmla="*/ 75 h 118"/>
                <a:gd name="T2" fmla="*/ 102 w 118"/>
                <a:gd name="T3" fmla="*/ 95 h 118"/>
                <a:gd name="T4" fmla="*/ 93 w 118"/>
                <a:gd name="T5" fmla="*/ 108 h 118"/>
                <a:gd name="T6" fmla="*/ 79 w 118"/>
                <a:gd name="T7" fmla="*/ 115 h 118"/>
                <a:gd name="T8" fmla="*/ 59 w 118"/>
                <a:gd name="T9" fmla="*/ 118 h 118"/>
                <a:gd name="T10" fmla="*/ 40 w 118"/>
                <a:gd name="T11" fmla="*/ 115 h 118"/>
                <a:gd name="T12" fmla="*/ 26 w 118"/>
                <a:gd name="T13" fmla="*/ 108 h 118"/>
                <a:gd name="T14" fmla="*/ 17 w 118"/>
                <a:gd name="T15" fmla="*/ 95 h 118"/>
                <a:gd name="T16" fmla="*/ 13 w 118"/>
                <a:gd name="T17" fmla="*/ 76 h 118"/>
                <a:gd name="T18" fmla="*/ 13 w 118"/>
                <a:gd name="T19" fmla="*/ 8 h 118"/>
                <a:gd name="T20" fmla="*/ 0 w 118"/>
                <a:gd name="T21" fmla="*/ 5 h 118"/>
                <a:gd name="T22" fmla="*/ 0 w 118"/>
                <a:gd name="T23" fmla="*/ 0 h 118"/>
                <a:gd name="T24" fmla="*/ 41 w 118"/>
                <a:gd name="T25" fmla="*/ 0 h 118"/>
                <a:gd name="T26" fmla="*/ 41 w 118"/>
                <a:gd name="T27" fmla="*/ 5 h 118"/>
                <a:gd name="T28" fmla="*/ 28 w 118"/>
                <a:gd name="T29" fmla="*/ 8 h 118"/>
                <a:gd name="T30" fmla="*/ 28 w 118"/>
                <a:gd name="T31" fmla="*/ 81 h 118"/>
                <a:gd name="T32" fmla="*/ 36 w 118"/>
                <a:gd name="T33" fmla="*/ 103 h 118"/>
                <a:gd name="T34" fmla="*/ 62 w 118"/>
                <a:gd name="T35" fmla="*/ 111 h 118"/>
                <a:gd name="T36" fmla="*/ 87 w 118"/>
                <a:gd name="T37" fmla="*/ 103 h 118"/>
                <a:gd name="T38" fmla="*/ 95 w 118"/>
                <a:gd name="T39" fmla="*/ 77 h 118"/>
                <a:gd name="T40" fmla="*/ 95 w 118"/>
                <a:gd name="T41" fmla="*/ 8 h 118"/>
                <a:gd name="T42" fmla="*/ 82 w 118"/>
                <a:gd name="T43" fmla="*/ 5 h 118"/>
                <a:gd name="T44" fmla="*/ 82 w 118"/>
                <a:gd name="T45" fmla="*/ 0 h 118"/>
                <a:gd name="T46" fmla="*/ 118 w 118"/>
                <a:gd name="T47" fmla="*/ 0 h 118"/>
                <a:gd name="T48" fmla="*/ 118 w 118"/>
                <a:gd name="T49" fmla="*/ 5 h 118"/>
                <a:gd name="T50" fmla="*/ 105 w 118"/>
                <a:gd name="T51" fmla="*/ 8 h 118"/>
                <a:gd name="T52" fmla="*/ 105 w 118"/>
                <a:gd name="T53" fmla="*/ 7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118">
                  <a:moveTo>
                    <a:pt x="105" y="75"/>
                  </a:moveTo>
                  <a:cubicBezTo>
                    <a:pt x="105" y="82"/>
                    <a:pt x="104" y="89"/>
                    <a:pt x="102" y="95"/>
                  </a:cubicBezTo>
                  <a:cubicBezTo>
                    <a:pt x="100" y="100"/>
                    <a:pt x="97" y="105"/>
                    <a:pt x="93" y="108"/>
                  </a:cubicBezTo>
                  <a:cubicBezTo>
                    <a:pt x="90" y="111"/>
                    <a:pt x="85" y="114"/>
                    <a:pt x="79" y="115"/>
                  </a:cubicBezTo>
                  <a:cubicBezTo>
                    <a:pt x="73" y="117"/>
                    <a:pt x="66" y="118"/>
                    <a:pt x="59" y="118"/>
                  </a:cubicBezTo>
                  <a:cubicBezTo>
                    <a:pt x="52" y="118"/>
                    <a:pt x="46" y="117"/>
                    <a:pt x="40" y="115"/>
                  </a:cubicBezTo>
                  <a:cubicBezTo>
                    <a:pt x="35" y="114"/>
                    <a:pt x="30" y="112"/>
                    <a:pt x="26" y="108"/>
                  </a:cubicBezTo>
                  <a:cubicBezTo>
                    <a:pt x="22" y="105"/>
                    <a:pt x="19" y="101"/>
                    <a:pt x="17" y="95"/>
                  </a:cubicBezTo>
                  <a:cubicBezTo>
                    <a:pt x="14" y="90"/>
                    <a:pt x="13" y="84"/>
                    <a:pt x="13" y="76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1"/>
                    <a:pt x="28" y="81"/>
                    <a:pt x="28" y="81"/>
                  </a:cubicBezTo>
                  <a:cubicBezTo>
                    <a:pt x="28" y="91"/>
                    <a:pt x="31" y="98"/>
                    <a:pt x="36" y="103"/>
                  </a:cubicBezTo>
                  <a:cubicBezTo>
                    <a:pt x="42" y="108"/>
                    <a:pt x="51" y="111"/>
                    <a:pt x="62" y="111"/>
                  </a:cubicBezTo>
                  <a:cubicBezTo>
                    <a:pt x="73" y="111"/>
                    <a:pt x="82" y="108"/>
                    <a:pt x="87" y="103"/>
                  </a:cubicBezTo>
                  <a:cubicBezTo>
                    <a:pt x="92" y="97"/>
                    <a:pt x="95" y="89"/>
                    <a:pt x="95" y="77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5"/>
                    <a:pt x="118" y="5"/>
                    <a:pt x="118" y="5"/>
                  </a:cubicBezTo>
                  <a:cubicBezTo>
                    <a:pt x="105" y="8"/>
                    <a:pt x="105" y="8"/>
                    <a:pt x="105" y="8"/>
                  </a:cubicBezTo>
                  <a:lnTo>
                    <a:pt x="105" y="75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0F9CDD28-40F9-4656-8D6C-8B93880DF9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64" y="-99"/>
              <a:ext cx="80" cy="178"/>
            </a:xfrm>
            <a:custGeom>
              <a:avLst/>
              <a:gdLst>
                <a:gd name="T0" fmla="*/ 52 w 80"/>
                <a:gd name="T1" fmla="*/ 29 h 178"/>
                <a:gd name="T2" fmla="*/ 52 w 80"/>
                <a:gd name="T3" fmla="*/ 161 h 178"/>
                <a:gd name="T4" fmla="*/ 80 w 80"/>
                <a:gd name="T5" fmla="*/ 167 h 178"/>
                <a:gd name="T6" fmla="*/ 80 w 80"/>
                <a:gd name="T7" fmla="*/ 178 h 178"/>
                <a:gd name="T8" fmla="*/ 0 w 80"/>
                <a:gd name="T9" fmla="*/ 178 h 178"/>
                <a:gd name="T10" fmla="*/ 0 w 80"/>
                <a:gd name="T11" fmla="*/ 167 h 178"/>
                <a:gd name="T12" fmla="*/ 27 w 80"/>
                <a:gd name="T13" fmla="*/ 161 h 178"/>
                <a:gd name="T14" fmla="*/ 27 w 80"/>
                <a:gd name="T15" fmla="*/ 25 h 178"/>
                <a:gd name="T16" fmla="*/ 0 w 80"/>
                <a:gd name="T17" fmla="*/ 15 h 178"/>
                <a:gd name="T18" fmla="*/ 0 w 80"/>
                <a:gd name="T19" fmla="*/ 11 h 178"/>
                <a:gd name="T20" fmla="*/ 52 w 80"/>
                <a:gd name="T21" fmla="*/ 0 h 178"/>
                <a:gd name="T22" fmla="*/ 54 w 80"/>
                <a:gd name="T23" fmla="*/ 2 h 178"/>
                <a:gd name="T24" fmla="*/ 52 w 80"/>
                <a:gd name="T25" fmla="*/ 29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178">
                  <a:moveTo>
                    <a:pt x="52" y="29"/>
                  </a:moveTo>
                  <a:lnTo>
                    <a:pt x="52" y="161"/>
                  </a:lnTo>
                  <a:lnTo>
                    <a:pt x="80" y="167"/>
                  </a:lnTo>
                  <a:lnTo>
                    <a:pt x="80" y="178"/>
                  </a:lnTo>
                  <a:lnTo>
                    <a:pt x="0" y="178"/>
                  </a:lnTo>
                  <a:lnTo>
                    <a:pt x="0" y="167"/>
                  </a:lnTo>
                  <a:lnTo>
                    <a:pt x="27" y="161"/>
                  </a:lnTo>
                  <a:lnTo>
                    <a:pt x="27" y="2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52" y="0"/>
                  </a:lnTo>
                  <a:lnTo>
                    <a:pt x="54" y="2"/>
                  </a:lnTo>
                  <a:lnTo>
                    <a:pt x="52" y="29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50472E25-ADE3-410A-85EF-F10FB0955F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5" y="-168"/>
              <a:ext cx="222" cy="251"/>
            </a:xfrm>
            <a:custGeom>
              <a:avLst/>
              <a:gdLst>
                <a:gd name="T0" fmla="*/ 94 w 108"/>
                <a:gd name="T1" fmla="*/ 104 h 120"/>
                <a:gd name="T2" fmla="*/ 53 w 108"/>
                <a:gd name="T3" fmla="*/ 120 h 120"/>
                <a:gd name="T4" fmla="*/ 14 w 108"/>
                <a:gd name="T5" fmla="*/ 105 h 120"/>
                <a:gd name="T6" fmla="*/ 0 w 108"/>
                <a:gd name="T7" fmla="*/ 61 h 120"/>
                <a:gd name="T8" fmla="*/ 4 w 108"/>
                <a:gd name="T9" fmla="*/ 35 h 120"/>
                <a:gd name="T10" fmla="*/ 15 w 108"/>
                <a:gd name="T11" fmla="*/ 16 h 120"/>
                <a:gd name="T12" fmla="*/ 32 w 108"/>
                <a:gd name="T13" fmla="*/ 4 h 120"/>
                <a:gd name="T14" fmla="*/ 54 w 108"/>
                <a:gd name="T15" fmla="*/ 0 h 120"/>
                <a:gd name="T16" fmla="*/ 77 w 108"/>
                <a:gd name="T17" fmla="*/ 4 h 120"/>
                <a:gd name="T18" fmla="*/ 94 w 108"/>
                <a:gd name="T19" fmla="*/ 16 h 120"/>
                <a:gd name="T20" fmla="*/ 104 w 108"/>
                <a:gd name="T21" fmla="*/ 34 h 120"/>
                <a:gd name="T22" fmla="*/ 108 w 108"/>
                <a:gd name="T23" fmla="*/ 60 h 120"/>
                <a:gd name="T24" fmla="*/ 94 w 108"/>
                <a:gd name="T25" fmla="*/ 104 h 120"/>
                <a:gd name="T26" fmla="*/ 82 w 108"/>
                <a:gd name="T27" fmla="*/ 20 h 120"/>
                <a:gd name="T28" fmla="*/ 54 w 108"/>
                <a:gd name="T29" fmla="*/ 7 h 120"/>
                <a:gd name="T30" fmla="*/ 26 w 108"/>
                <a:gd name="T31" fmla="*/ 20 h 120"/>
                <a:gd name="T32" fmla="*/ 16 w 108"/>
                <a:gd name="T33" fmla="*/ 60 h 120"/>
                <a:gd name="T34" fmla="*/ 26 w 108"/>
                <a:gd name="T35" fmla="*/ 100 h 120"/>
                <a:gd name="T36" fmla="*/ 54 w 108"/>
                <a:gd name="T37" fmla="*/ 113 h 120"/>
                <a:gd name="T38" fmla="*/ 82 w 108"/>
                <a:gd name="T39" fmla="*/ 100 h 120"/>
                <a:gd name="T40" fmla="*/ 92 w 108"/>
                <a:gd name="T41" fmla="*/ 61 h 120"/>
                <a:gd name="T42" fmla="*/ 82 w 108"/>
                <a:gd name="T43" fmla="*/ 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120">
                  <a:moveTo>
                    <a:pt x="94" y="104"/>
                  </a:moveTo>
                  <a:cubicBezTo>
                    <a:pt x="84" y="115"/>
                    <a:pt x="71" y="120"/>
                    <a:pt x="53" y="120"/>
                  </a:cubicBezTo>
                  <a:cubicBezTo>
                    <a:pt x="36" y="120"/>
                    <a:pt x="23" y="115"/>
                    <a:pt x="14" y="105"/>
                  </a:cubicBezTo>
                  <a:cubicBezTo>
                    <a:pt x="5" y="95"/>
                    <a:pt x="0" y="80"/>
                    <a:pt x="0" y="61"/>
                  </a:cubicBezTo>
                  <a:cubicBezTo>
                    <a:pt x="0" y="51"/>
                    <a:pt x="1" y="42"/>
                    <a:pt x="4" y="35"/>
                  </a:cubicBezTo>
                  <a:cubicBezTo>
                    <a:pt x="6" y="27"/>
                    <a:pt x="10" y="21"/>
                    <a:pt x="15" y="16"/>
                  </a:cubicBezTo>
                  <a:cubicBezTo>
                    <a:pt x="19" y="11"/>
                    <a:pt x="25" y="7"/>
                    <a:pt x="32" y="4"/>
                  </a:cubicBezTo>
                  <a:cubicBezTo>
                    <a:pt x="39" y="2"/>
                    <a:pt x="46" y="0"/>
                    <a:pt x="54" y="0"/>
                  </a:cubicBezTo>
                  <a:cubicBezTo>
                    <a:pt x="63" y="0"/>
                    <a:pt x="70" y="2"/>
                    <a:pt x="77" y="4"/>
                  </a:cubicBezTo>
                  <a:cubicBezTo>
                    <a:pt x="84" y="7"/>
                    <a:pt x="89" y="11"/>
                    <a:pt x="94" y="16"/>
                  </a:cubicBezTo>
                  <a:cubicBezTo>
                    <a:pt x="98" y="21"/>
                    <a:pt x="102" y="27"/>
                    <a:pt x="104" y="34"/>
                  </a:cubicBezTo>
                  <a:cubicBezTo>
                    <a:pt x="107" y="41"/>
                    <a:pt x="108" y="50"/>
                    <a:pt x="108" y="60"/>
                  </a:cubicBezTo>
                  <a:cubicBezTo>
                    <a:pt x="108" y="79"/>
                    <a:pt x="103" y="94"/>
                    <a:pt x="94" y="104"/>
                  </a:cubicBezTo>
                  <a:close/>
                  <a:moveTo>
                    <a:pt x="82" y="20"/>
                  </a:moveTo>
                  <a:cubicBezTo>
                    <a:pt x="75" y="12"/>
                    <a:pt x="66" y="7"/>
                    <a:pt x="54" y="7"/>
                  </a:cubicBezTo>
                  <a:cubicBezTo>
                    <a:pt x="42" y="7"/>
                    <a:pt x="33" y="12"/>
                    <a:pt x="26" y="20"/>
                  </a:cubicBezTo>
                  <a:cubicBezTo>
                    <a:pt x="19" y="28"/>
                    <a:pt x="16" y="42"/>
                    <a:pt x="16" y="60"/>
                  </a:cubicBezTo>
                  <a:cubicBezTo>
                    <a:pt x="16" y="78"/>
                    <a:pt x="19" y="91"/>
                    <a:pt x="26" y="100"/>
                  </a:cubicBezTo>
                  <a:cubicBezTo>
                    <a:pt x="32" y="108"/>
                    <a:pt x="42" y="113"/>
                    <a:pt x="54" y="113"/>
                  </a:cubicBezTo>
                  <a:cubicBezTo>
                    <a:pt x="66" y="113"/>
                    <a:pt x="75" y="109"/>
                    <a:pt x="82" y="100"/>
                  </a:cubicBezTo>
                  <a:cubicBezTo>
                    <a:pt x="89" y="92"/>
                    <a:pt x="92" y="78"/>
                    <a:pt x="92" y="61"/>
                  </a:cubicBezTo>
                  <a:cubicBezTo>
                    <a:pt x="92" y="42"/>
                    <a:pt x="89" y="29"/>
                    <a:pt x="82" y="2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0B20A05F-2A56-4823-9122-8B62D8BADD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7" y="-166"/>
              <a:ext cx="35" cy="36"/>
            </a:xfrm>
            <a:custGeom>
              <a:avLst/>
              <a:gdLst>
                <a:gd name="T0" fmla="*/ 0 w 17"/>
                <a:gd name="T1" fmla="*/ 8 h 17"/>
                <a:gd name="T2" fmla="*/ 2 w 17"/>
                <a:gd name="T3" fmla="*/ 14 h 17"/>
                <a:gd name="T4" fmla="*/ 8 w 17"/>
                <a:gd name="T5" fmla="*/ 17 h 17"/>
                <a:gd name="T6" fmla="*/ 14 w 17"/>
                <a:gd name="T7" fmla="*/ 14 h 17"/>
                <a:gd name="T8" fmla="*/ 17 w 17"/>
                <a:gd name="T9" fmla="*/ 8 h 17"/>
                <a:gd name="T10" fmla="*/ 14 w 17"/>
                <a:gd name="T11" fmla="*/ 2 h 17"/>
                <a:gd name="T12" fmla="*/ 8 w 17"/>
                <a:gd name="T13" fmla="*/ 0 h 17"/>
                <a:gd name="T14" fmla="*/ 2 w 17"/>
                <a:gd name="T15" fmla="*/ 2 h 17"/>
                <a:gd name="T16" fmla="*/ 0 w 17"/>
                <a:gd name="T17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7">
                  <a:moveTo>
                    <a:pt x="0" y="8"/>
                  </a:moveTo>
                  <a:cubicBezTo>
                    <a:pt x="0" y="11"/>
                    <a:pt x="1" y="13"/>
                    <a:pt x="2" y="14"/>
                  </a:cubicBezTo>
                  <a:cubicBezTo>
                    <a:pt x="4" y="16"/>
                    <a:pt x="6" y="17"/>
                    <a:pt x="8" y="17"/>
                  </a:cubicBezTo>
                  <a:cubicBezTo>
                    <a:pt x="11" y="17"/>
                    <a:pt x="13" y="16"/>
                    <a:pt x="14" y="14"/>
                  </a:cubicBezTo>
                  <a:cubicBezTo>
                    <a:pt x="16" y="13"/>
                    <a:pt x="17" y="11"/>
                    <a:pt x="17" y="8"/>
                  </a:cubicBezTo>
                  <a:cubicBezTo>
                    <a:pt x="17" y="6"/>
                    <a:pt x="16" y="4"/>
                    <a:pt x="14" y="2"/>
                  </a:cubicBezTo>
                  <a:cubicBezTo>
                    <a:pt x="13" y="0"/>
                    <a:pt x="11" y="0"/>
                    <a:pt x="8" y="0"/>
                  </a:cubicBezTo>
                  <a:cubicBezTo>
                    <a:pt x="6" y="0"/>
                    <a:pt x="4" y="0"/>
                    <a:pt x="2" y="2"/>
                  </a:cubicBezTo>
                  <a:cubicBezTo>
                    <a:pt x="1" y="4"/>
                    <a:pt x="0" y="6"/>
                    <a:pt x="0" y="8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19" name="Ellipse 18">
            <a:extLst>
              <a:ext uri="{FF2B5EF4-FFF2-40B4-BE49-F238E27FC236}">
                <a16:creationId xmlns:a16="http://schemas.microsoft.com/office/drawing/2014/main" id="{6AFCA1C8-BACB-4544-8D6F-E9DED43E23B9}"/>
              </a:ext>
            </a:extLst>
          </p:cNvPr>
          <p:cNvSpPr>
            <a:spLocks noChangeAspect="1"/>
          </p:cNvSpPr>
          <p:nvPr userDrawn="1"/>
        </p:nvSpPr>
        <p:spPr>
          <a:xfrm>
            <a:off x="4392000" y="3315762"/>
            <a:ext cx="360000" cy="360000"/>
          </a:xfrm>
          <a:prstGeom prst="ellipse">
            <a:avLst/>
          </a:prstGeom>
          <a:solidFill>
            <a:srgbClr val="EB5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chemeClr val="lt1"/>
              </a:solidFill>
            </a:endParaRP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814A7285-3055-4647-BC2A-C6D5A8AF103F}"/>
              </a:ext>
            </a:extLst>
          </p:cNvPr>
          <p:cNvSpPr>
            <a:spLocks noChangeAspect="1"/>
          </p:cNvSpPr>
          <p:nvPr userDrawn="1"/>
        </p:nvSpPr>
        <p:spPr>
          <a:xfrm>
            <a:off x="4392000" y="3774449"/>
            <a:ext cx="360000" cy="360000"/>
          </a:xfrm>
          <a:prstGeom prst="ellipse">
            <a:avLst/>
          </a:prstGeom>
          <a:solidFill>
            <a:srgbClr val="EB5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4435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5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0"/>
            <a:ext cx="1728788" cy="5145089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7319" y="842032"/>
            <a:ext cx="6593681" cy="1791253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7319" y="2702363"/>
            <a:ext cx="6593681" cy="1242205"/>
          </a:xfrm>
        </p:spPr>
        <p:txBody>
          <a:bodyPr>
            <a:normAutofit/>
          </a:bodyPr>
          <a:lstStyle>
            <a:lvl1pPr marL="0" indent="0" algn="l">
              <a:buNone/>
              <a:defRPr sz="1500" cap="all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b-NO"/>
              <a:t>Klikk for å redigere undertittelstil i malen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08133" y="4058904"/>
            <a:ext cx="2057400" cy="273928"/>
          </a:xfrm>
        </p:spPr>
        <p:txBody>
          <a:bodyPr/>
          <a:lstStyle/>
          <a:p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7318" y="4058904"/>
            <a:ext cx="3843665" cy="273928"/>
          </a:xfrm>
        </p:spPr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2684" y="4058903"/>
            <a:ext cx="578317" cy="273928"/>
          </a:xfrm>
        </p:spPr>
        <p:txBody>
          <a:bodyPr/>
          <a:lstStyle/>
          <a:p>
            <a:fld id="{C7C99E42-278E-8443-9918-98F128BBA1B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191759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601025"/>
            <a:ext cx="7429501" cy="1884458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3494320"/>
            <a:ext cx="7428379" cy="855747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99E42-278E-8443-9918-98F128BBA1B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74609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telside med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ssholder for bilde 15">
            <a:extLst>
              <a:ext uri="{FF2B5EF4-FFF2-40B4-BE49-F238E27FC236}">
                <a16:creationId xmlns:a16="http://schemas.microsoft.com/office/drawing/2014/main" id="{21CF630B-3D3D-45F0-AFAF-5BAFF77886F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008126"/>
            <a:ext cx="9145143" cy="4136962"/>
          </a:xfrm>
          <a:custGeom>
            <a:avLst/>
            <a:gdLst>
              <a:gd name="connsiteX0" fmla="*/ 7461922 w 9145143"/>
              <a:gd name="connsiteY0" fmla="*/ 3078100 h 4136962"/>
              <a:gd name="connsiteX1" fmla="*/ 7380922 w 9145143"/>
              <a:gd name="connsiteY1" fmla="*/ 3159100 h 4136962"/>
              <a:gd name="connsiteX2" fmla="*/ 7461922 w 9145143"/>
              <a:gd name="connsiteY2" fmla="*/ 3240100 h 4136962"/>
              <a:gd name="connsiteX3" fmla="*/ 7542922 w 9145143"/>
              <a:gd name="connsiteY3" fmla="*/ 3159100 h 4136962"/>
              <a:gd name="connsiteX4" fmla="*/ 7461922 w 9145143"/>
              <a:gd name="connsiteY4" fmla="*/ 3078100 h 4136962"/>
              <a:gd name="connsiteX5" fmla="*/ 7461922 w 9145143"/>
              <a:gd name="connsiteY5" fmla="*/ 2880360 h 4136962"/>
              <a:gd name="connsiteX6" fmla="*/ 7380922 w 9145143"/>
              <a:gd name="connsiteY6" fmla="*/ 2961360 h 4136962"/>
              <a:gd name="connsiteX7" fmla="*/ 7461922 w 9145143"/>
              <a:gd name="connsiteY7" fmla="*/ 3042360 h 4136962"/>
              <a:gd name="connsiteX8" fmla="*/ 7542922 w 9145143"/>
              <a:gd name="connsiteY8" fmla="*/ 2961360 h 4136962"/>
              <a:gd name="connsiteX9" fmla="*/ 7461922 w 9145143"/>
              <a:gd name="connsiteY9" fmla="*/ 2880360 h 4136962"/>
              <a:gd name="connsiteX10" fmla="*/ 0 w 9145143"/>
              <a:gd name="connsiteY10" fmla="*/ 0 h 4136962"/>
              <a:gd name="connsiteX11" fmla="*/ 9145143 w 9145143"/>
              <a:gd name="connsiteY11" fmla="*/ 0 h 4136962"/>
              <a:gd name="connsiteX12" fmla="*/ 9145143 w 9145143"/>
              <a:gd name="connsiteY12" fmla="*/ 4136962 h 4136962"/>
              <a:gd name="connsiteX13" fmla="*/ 0 w 9145143"/>
              <a:gd name="connsiteY13" fmla="*/ 4136962 h 4136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145143" h="4136962">
                <a:moveTo>
                  <a:pt x="7461922" y="3078100"/>
                </a:moveTo>
                <a:cubicBezTo>
                  <a:pt x="7417187" y="3078100"/>
                  <a:pt x="7380922" y="3114365"/>
                  <a:pt x="7380922" y="3159100"/>
                </a:cubicBezTo>
                <a:cubicBezTo>
                  <a:pt x="7380922" y="3203835"/>
                  <a:pt x="7417187" y="3240100"/>
                  <a:pt x="7461922" y="3240100"/>
                </a:cubicBezTo>
                <a:cubicBezTo>
                  <a:pt x="7506657" y="3240100"/>
                  <a:pt x="7542922" y="3203835"/>
                  <a:pt x="7542922" y="3159100"/>
                </a:cubicBezTo>
                <a:cubicBezTo>
                  <a:pt x="7542922" y="3114365"/>
                  <a:pt x="7506657" y="3078100"/>
                  <a:pt x="7461922" y="3078100"/>
                </a:cubicBezTo>
                <a:close/>
                <a:moveTo>
                  <a:pt x="7461922" y="2880360"/>
                </a:moveTo>
                <a:cubicBezTo>
                  <a:pt x="7417187" y="2880360"/>
                  <a:pt x="7380922" y="2916625"/>
                  <a:pt x="7380922" y="2961360"/>
                </a:cubicBezTo>
                <a:cubicBezTo>
                  <a:pt x="7380922" y="3006095"/>
                  <a:pt x="7417187" y="3042360"/>
                  <a:pt x="7461922" y="3042360"/>
                </a:cubicBezTo>
                <a:cubicBezTo>
                  <a:pt x="7506657" y="3042360"/>
                  <a:pt x="7542922" y="3006095"/>
                  <a:pt x="7542922" y="2961360"/>
                </a:cubicBezTo>
                <a:cubicBezTo>
                  <a:pt x="7542922" y="2916625"/>
                  <a:pt x="7506657" y="2880360"/>
                  <a:pt x="7461922" y="2880360"/>
                </a:cubicBezTo>
                <a:close/>
                <a:moveTo>
                  <a:pt x="0" y="0"/>
                </a:moveTo>
                <a:lnTo>
                  <a:pt x="9145143" y="0"/>
                </a:lnTo>
                <a:lnTo>
                  <a:pt x="9145143" y="4136962"/>
                </a:lnTo>
                <a:lnTo>
                  <a:pt x="0" y="4136962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tIns="9000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nb-NO"/>
              <a:t>Sett inn bilde via menyen «Sett inn» og knappen «Bilde»</a:t>
            </a:r>
          </a:p>
        </p:txBody>
      </p:sp>
      <p:sp>
        <p:nvSpPr>
          <p:cNvPr id="2" name="Tittel 1"/>
          <p:cNvSpPr>
            <a:spLocks noGrp="1" noChangeAspect="1"/>
          </p:cNvSpPr>
          <p:nvPr>
            <p:ph type="ctrTitle" hasCustomPrompt="1"/>
          </p:nvPr>
        </p:nvSpPr>
        <p:spPr>
          <a:xfrm>
            <a:off x="3798000" y="1396975"/>
            <a:ext cx="1548000" cy="1548000"/>
          </a:xfrm>
          <a:prstGeom prst="ellipse">
            <a:avLst/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3200">
                <a:solidFill>
                  <a:schemeClr val="lt1"/>
                </a:solidFill>
              </a:defRPr>
            </a:lvl1pPr>
          </a:lstStyle>
          <a:p>
            <a:r>
              <a:rPr lang="nb-NO"/>
              <a:t>Tittel</a:t>
            </a:r>
          </a:p>
        </p:txBody>
      </p:sp>
      <p:sp>
        <p:nvSpPr>
          <p:cNvPr id="3" name="Undertittel 2"/>
          <p:cNvSpPr>
            <a:spLocks noGrp="1" noChangeAspect="1"/>
          </p:cNvSpPr>
          <p:nvPr>
            <p:ph type="subTitle" idx="1" hasCustomPrompt="1"/>
          </p:nvPr>
        </p:nvSpPr>
        <p:spPr>
          <a:xfrm>
            <a:off x="3798000" y="3150394"/>
            <a:ext cx="1548000" cy="1548000"/>
          </a:xfrm>
          <a:prstGeom prst="ellipse">
            <a:avLst/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600" b="1">
                <a:solidFill>
                  <a:schemeClr val="l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b-NO"/>
              <a:t>Undertittel</a:t>
            </a:r>
          </a:p>
        </p:txBody>
      </p:sp>
      <p:sp>
        <p:nvSpPr>
          <p:cNvPr id="11" name="Plassholder for tekst 9">
            <a:extLst>
              <a:ext uri="{FF2B5EF4-FFF2-40B4-BE49-F238E27FC236}">
                <a16:creationId xmlns:a16="http://schemas.microsoft.com/office/drawing/2014/main" id="{7B181E55-BA4E-41F3-878C-77EB660DC1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50956" y="3924491"/>
            <a:ext cx="1125487" cy="383998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000" i="1">
                <a:solidFill>
                  <a:schemeClr val="l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7011AA87-01BC-457A-9D24-F263E5A933A7}"/>
              </a:ext>
            </a:extLst>
          </p:cNvPr>
          <p:cNvSpPr>
            <a:spLocks noChangeAspect="1"/>
          </p:cNvSpPr>
          <p:nvPr userDrawn="1"/>
        </p:nvSpPr>
        <p:spPr>
          <a:xfrm>
            <a:off x="7377322" y="3884886"/>
            <a:ext cx="169200" cy="169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1FCCCC5A-87C6-451E-AB30-6B75040B830A}"/>
              </a:ext>
            </a:extLst>
          </p:cNvPr>
          <p:cNvSpPr>
            <a:spLocks noChangeAspect="1"/>
          </p:cNvSpPr>
          <p:nvPr userDrawn="1"/>
        </p:nvSpPr>
        <p:spPr>
          <a:xfrm>
            <a:off x="7377322" y="4082910"/>
            <a:ext cx="169200" cy="169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12" name="Bilde 11">
            <a:extLst>
              <a:ext uri="{FF2B5EF4-FFF2-40B4-BE49-F238E27FC236}">
                <a16:creationId xmlns:a16="http://schemas.microsoft.com/office/drawing/2014/main" id="{8C0CF3A2-BB35-4B5B-985F-C9049CE100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97" y="360045"/>
            <a:ext cx="425197" cy="425197"/>
          </a:xfrm>
          <a:prstGeom prst="rect">
            <a:avLst/>
          </a:prstGeom>
        </p:spPr>
      </p:pic>
      <p:sp>
        <p:nvSpPr>
          <p:cNvPr id="10" name="TekstSylinder 9">
            <a:extLst>
              <a:ext uri="{FF2B5EF4-FFF2-40B4-BE49-F238E27FC236}">
                <a16:creationId xmlns:a16="http://schemas.microsoft.com/office/drawing/2014/main" id="{919B5DF3-76D1-4FB2-B03A-558958BEEB81}"/>
              </a:ext>
            </a:extLst>
          </p:cNvPr>
          <p:cNvSpPr txBox="1"/>
          <p:nvPr userDrawn="1"/>
        </p:nvSpPr>
        <p:spPr>
          <a:xfrm>
            <a:off x="1706837" y="424417"/>
            <a:ext cx="41163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b="1"/>
              <a:t>Det matematisk-naturvitenskapelige fakultet</a:t>
            </a:r>
          </a:p>
        </p:txBody>
      </p:sp>
      <p:grpSp>
        <p:nvGrpSpPr>
          <p:cNvPr id="15" name="Group 4">
            <a:extLst>
              <a:ext uri="{FF2B5EF4-FFF2-40B4-BE49-F238E27FC236}">
                <a16:creationId xmlns:a16="http://schemas.microsoft.com/office/drawing/2014/main" id="{AC493A5E-9BD3-4E8F-9929-DFF150B39C8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312070" y="512362"/>
            <a:ext cx="439200" cy="136098"/>
            <a:chOff x="699" y="-168"/>
            <a:chExt cx="810" cy="251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E9AC40A2-48E8-4E38-A0D0-CAEFC7530A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0" y="-164"/>
              <a:ext cx="109" cy="111"/>
            </a:xfrm>
            <a:custGeom>
              <a:avLst/>
              <a:gdLst>
                <a:gd name="T0" fmla="*/ 52 w 53"/>
                <a:gd name="T1" fmla="*/ 20 h 53"/>
                <a:gd name="T2" fmla="*/ 53 w 53"/>
                <a:gd name="T3" fmla="*/ 26 h 53"/>
                <a:gd name="T4" fmla="*/ 26 w 53"/>
                <a:gd name="T5" fmla="*/ 53 h 53"/>
                <a:gd name="T6" fmla="*/ 0 w 53"/>
                <a:gd name="T7" fmla="*/ 26 h 53"/>
                <a:gd name="T8" fmla="*/ 26 w 53"/>
                <a:gd name="T9" fmla="*/ 0 h 53"/>
                <a:gd name="T10" fmla="*/ 52 w 53"/>
                <a:gd name="T1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3">
                  <a:moveTo>
                    <a:pt x="52" y="20"/>
                  </a:moveTo>
                  <a:cubicBezTo>
                    <a:pt x="53" y="22"/>
                    <a:pt x="53" y="24"/>
                    <a:pt x="53" y="26"/>
                  </a:cubicBezTo>
                  <a:cubicBezTo>
                    <a:pt x="53" y="41"/>
                    <a:pt x="41" y="53"/>
                    <a:pt x="26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39" y="0"/>
                    <a:pt x="50" y="8"/>
                    <a:pt x="52" y="20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7F7D78F3-9CE5-4553-8D36-258A12EF6A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0" y="-30"/>
              <a:ext cx="109" cy="111"/>
            </a:xfrm>
            <a:custGeom>
              <a:avLst/>
              <a:gdLst>
                <a:gd name="T0" fmla="*/ 52 w 53"/>
                <a:gd name="T1" fmla="*/ 21 h 53"/>
                <a:gd name="T2" fmla="*/ 53 w 53"/>
                <a:gd name="T3" fmla="*/ 27 h 53"/>
                <a:gd name="T4" fmla="*/ 26 w 53"/>
                <a:gd name="T5" fmla="*/ 53 h 53"/>
                <a:gd name="T6" fmla="*/ 0 w 53"/>
                <a:gd name="T7" fmla="*/ 27 h 53"/>
                <a:gd name="T8" fmla="*/ 26 w 53"/>
                <a:gd name="T9" fmla="*/ 0 h 53"/>
                <a:gd name="T10" fmla="*/ 52 w 53"/>
                <a:gd name="T11" fmla="*/ 2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3">
                  <a:moveTo>
                    <a:pt x="52" y="21"/>
                  </a:moveTo>
                  <a:cubicBezTo>
                    <a:pt x="53" y="23"/>
                    <a:pt x="53" y="25"/>
                    <a:pt x="53" y="27"/>
                  </a:cubicBezTo>
                  <a:cubicBezTo>
                    <a:pt x="53" y="42"/>
                    <a:pt x="41" y="53"/>
                    <a:pt x="26" y="53"/>
                  </a:cubicBezTo>
                  <a:cubicBezTo>
                    <a:pt x="12" y="53"/>
                    <a:pt x="0" y="42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39" y="0"/>
                    <a:pt x="50" y="9"/>
                    <a:pt x="52" y="21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F5AC0C3A-7F3C-451F-B739-CDD50839D7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" y="-164"/>
              <a:ext cx="243" cy="247"/>
            </a:xfrm>
            <a:custGeom>
              <a:avLst/>
              <a:gdLst>
                <a:gd name="T0" fmla="*/ 105 w 118"/>
                <a:gd name="T1" fmla="*/ 75 h 118"/>
                <a:gd name="T2" fmla="*/ 102 w 118"/>
                <a:gd name="T3" fmla="*/ 95 h 118"/>
                <a:gd name="T4" fmla="*/ 93 w 118"/>
                <a:gd name="T5" fmla="*/ 108 h 118"/>
                <a:gd name="T6" fmla="*/ 79 w 118"/>
                <a:gd name="T7" fmla="*/ 115 h 118"/>
                <a:gd name="T8" fmla="*/ 59 w 118"/>
                <a:gd name="T9" fmla="*/ 118 h 118"/>
                <a:gd name="T10" fmla="*/ 40 w 118"/>
                <a:gd name="T11" fmla="*/ 115 h 118"/>
                <a:gd name="T12" fmla="*/ 26 w 118"/>
                <a:gd name="T13" fmla="*/ 108 h 118"/>
                <a:gd name="T14" fmla="*/ 17 w 118"/>
                <a:gd name="T15" fmla="*/ 95 h 118"/>
                <a:gd name="T16" fmla="*/ 13 w 118"/>
                <a:gd name="T17" fmla="*/ 76 h 118"/>
                <a:gd name="T18" fmla="*/ 13 w 118"/>
                <a:gd name="T19" fmla="*/ 8 h 118"/>
                <a:gd name="T20" fmla="*/ 0 w 118"/>
                <a:gd name="T21" fmla="*/ 5 h 118"/>
                <a:gd name="T22" fmla="*/ 0 w 118"/>
                <a:gd name="T23" fmla="*/ 0 h 118"/>
                <a:gd name="T24" fmla="*/ 41 w 118"/>
                <a:gd name="T25" fmla="*/ 0 h 118"/>
                <a:gd name="T26" fmla="*/ 41 w 118"/>
                <a:gd name="T27" fmla="*/ 5 h 118"/>
                <a:gd name="T28" fmla="*/ 28 w 118"/>
                <a:gd name="T29" fmla="*/ 8 h 118"/>
                <a:gd name="T30" fmla="*/ 28 w 118"/>
                <a:gd name="T31" fmla="*/ 81 h 118"/>
                <a:gd name="T32" fmla="*/ 36 w 118"/>
                <a:gd name="T33" fmla="*/ 103 h 118"/>
                <a:gd name="T34" fmla="*/ 62 w 118"/>
                <a:gd name="T35" fmla="*/ 111 h 118"/>
                <a:gd name="T36" fmla="*/ 87 w 118"/>
                <a:gd name="T37" fmla="*/ 103 h 118"/>
                <a:gd name="T38" fmla="*/ 95 w 118"/>
                <a:gd name="T39" fmla="*/ 77 h 118"/>
                <a:gd name="T40" fmla="*/ 95 w 118"/>
                <a:gd name="T41" fmla="*/ 8 h 118"/>
                <a:gd name="T42" fmla="*/ 82 w 118"/>
                <a:gd name="T43" fmla="*/ 5 h 118"/>
                <a:gd name="T44" fmla="*/ 82 w 118"/>
                <a:gd name="T45" fmla="*/ 0 h 118"/>
                <a:gd name="T46" fmla="*/ 118 w 118"/>
                <a:gd name="T47" fmla="*/ 0 h 118"/>
                <a:gd name="T48" fmla="*/ 118 w 118"/>
                <a:gd name="T49" fmla="*/ 5 h 118"/>
                <a:gd name="T50" fmla="*/ 105 w 118"/>
                <a:gd name="T51" fmla="*/ 8 h 118"/>
                <a:gd name="T52" fmla="*/ 105 w 118"/>
                <a:gd name="T53" fmla="*/ 7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118">
                  <a:moveTo>
                    <a:pt x="105" y="75"/>
                  </a:moveTo>
                  <a:cubicBezTo>
                    <a:pt x="105" y="82"/>
                    <a:pt x="104" y="89"/>
                    <a:pt x="102" y="95"/>
                  </a:cubicBezTo>
                  <a:cubicBezTo>
                    <a:pt x="100" y="100"/>
                    <a:pt x="97" y="105"/>
                    <a:pt x="93" y="108"/>
                  </a:cubicBezTo>
                  <a:cubicBezTo>
                    <a:pt x="90" y="111"/>
                    <a:pt x="85" y="114"/>
                    <a:pt x="79" y="115"/>
                  </a:cubicBezTo>
                  <a:cubicBezTo>
                    <a:pt x="73" y="117"/>
                    <a:pt x="66" y="118"/>
                    <a:pt x="59" y="118"/>
                  </a:cubicBezTo>
                  <a:cubicBezTo>
                    <a:pt x="52" y="118"/>
                    <a:pt x="46" y="117"/>
                    <a:pt x="40" y="115"/>
                  </a:cubicBezTo>
                  <a:cubicBezTo>
                    <a:pt x="35" y="114"/>
                    <a:pt x="30" y="112"/>
                    <a:pt x="26" y="108"/>
                  </a:cubicBezTo>
                  <a:cubicBezTo>
                    <a:pt x="22" y="105"/>
                    <a:pt x="19" y="101"/>
                    <a:pt x="17" y="95"/>
                  </a:cubicBezTo>
                  <a:cubicBezTo>
                    <a:pt x="14" y="90"/>
                    <a:pt x="13" y="84"/>
                    <a:pt x="13" y="76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1"/>
                    <a:pt x="28" y="81"/>
                    <a:pt x="28" y="81"/>
                  </a:cubicBezTo>
                  <a:cubicBezTo>
                    <a:pt x="28" y="91"/>
                    <a:pt x="31" y="98"/>
                    <a:pt x="36" y="103"/>
                  </a:cubicBezTo>
                  <a:cubicBezTo>
                    <a:pt x="42" y="108"/>
                    <a:pt x="51" y="111"/>
                    <a:pt x="62" y="111"/>
                  </a:cubicBezTo>
                  <a:cubicBezTo>
                    <a:pt x="73" y="111"/>
                    <a:pt x="82" y="108"/>
                    <a:pt x="87" y="103"/>
                  </a:cubicBezTo>
                  <a:cubicBezTo>
                    <a:pt x="92" y="97"/>
                    <a:pt x="95" y="89"/>
                    <a:pt x="95" y="77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5"/>
                    <a:pt x="118" y="5"/>
                    <a:pt x="118" y="5"/>
                  </a:cubicBezTo>
                  <a:cubicBezTo>
                    <a:pt x="105" y="8"/>
                    <a:pt x="105" y="8"/>
                    <a:pt x="105" y="8"/>
                  </a:cubicBezTo>
                  <a:lnTo>
                    <a:pt x="105" y="75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31EAB8D2-F0B4-4FAC-B38F-64CE670894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64" y="-99"/>
              <a:ext cx="80" cy="178"/>
            </a:xfrm>
            <a:custGeom>
              <a:avLst/>
              <a:gdLst>
                <a:gd name="T0" fmla="*/ 52 w 80"/>
                <a:gd name="T1" fmla="*/ 29 h 178"/>
                <a:gd name="T2" fmla="*/ 52 w 80"/>
                <a:gd name="T3" fmla="*/ 161 h 178"/>
                <a:gd name="T4" fmla="*/ 80 w 80"/>
                <a:gd name="T5" fmla="*/ 167 h 178"/>
                <a:gd name="T6" fmla="*/ 80 w 80"/>
                <a:gd name="T7" fmla="*/ 178 h 178"/>
                <a:gd name="T8" fmla="*/ 0 w 80"/>
                <a:gd name="T9" fmla="*/ 178 h 178"/>
                <a:gd name="T10" fmla="*/ 0 w 80"/>
                <a:gd name="T11" fmla="*/ 167 h 178"/>
                <a:gd name="T12" fmla="*/ 27 w 80"/>
                <a:gd name="T13" fmla="*/ 161 h 178"/>
                <a:gd name="T14" fmla="*/ 27 w 80"/>
                <a:gd name="T15" fmla="*/ 25 h 178"/>
                <a:gd name="T16" fmla="*/ 0 w 80"/>
                <a:gd name="T17" fmla="*/ 15 h 178"/>
                <a:gd name="T18" fmla="*/ 0 w 80"/>
                <a:gd name="T19" fmla="*/ 11 h 178"/>
                <a:gd name="T20" fmla="*/ 52 w 80"/>
                <a:gd name="T21" fmla="*/ 0 h 178"/>
                <a:gd name="T22" fmla="*/ 54 w 80"/>
                <a:gd name="T23" fmla="*/ 2 h 178"/>
                <a:gd name="T24" fmla="*/ 52 w 80"/>
                <a:gd name="T25" fmla="*/ 29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178">
                  <a:moveTo>
                    <a:pt x="52" y="29"/>
                  </a:moveTo>
                  <a:lnTo>
                    <a:pt x="52" y="161"/>
                  </a:lnTo>
                  <a:lnTo>
                    <a:pt x="80" y="167"/>
                  </a:lnTo>
                  <a:lnTo>
                    <a:pt x="80" y="178"/>
                  </a:lnTo>
                  <a:lnTo>
                    <a:pt x="0" y="178"/>
                  </a:lnTo>
                  <a:lnTo>
                    <a:pt x="0" y="167"/>
                  </a:lnTo>
                  <a:lnTo>
                    <a:pt x="27" y="161"/>
                  </a:lnTo>
                  <a:lnTo>
                    <a:pt x="27" y="2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52" y="0"/>
                  </a:lnTo>
                  <a:lnTo>
                    <a:pt x="54" y="2"/>
                  </a:lnTo>
                  <a:lnTo>
                    <a:pt x="52" y="29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7AF9656E-399E-4288-8913-4F1031205C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5" y="-168"/>
              <a:ext cx="222" cy="251"/>
            </a:xfrm>
            <a:custGeom>
              <a:avLst/>
              <a:gdLst>
                <a:gd name="T0" fmla="*/ 94 w 108"/>
                <a:gd name="T1" fmla="*/ 104 h 120"/>
                <a:gd name="T2" fmla="*/ 53 w 108"/>
                <a:gd name="T3" fmla="*/ 120 h 120"/>
                <a:gd name="T4" fmla="*/ 14 w 108"/>
                <a:gd name="T5" fmla="*/ 105 h 120"/>
                <a:gd name="T6" fmla="*/ 0 w 108"/>
                <a:gd name="T7" fmla="*/ 61 h 120"/>
                <a:gd name="T8" fmla="*/ 4 w 108"/>
                <a:gd name="T9" fmla="*/ 35 h 120"/>
                <a:gd name="T10" fmla="*/ 15 w 108"/>
                <a:gd name="T11" fmla="*/ 16 h 120"/>
                <a:gd name="T12" fmla="*/ 32 w 108"/>
                <a:gd name="T13" fmla="*/ 4 h 120"/>
                <a:gd name="T14" fmla="*/ 54 w 108"/>
                <a:gd name="T15" fmla="*/ 0 h 120"/>
                <a:gd name="T16" fmla="*/ 77 w 108"/>
                <a:gd name="T17" fmla="*/ 4 h 120"/>
                <a:gd name="T18" fmla="*/ 94 w 108"/>
                <a:gd name="T19" fmla="*/ 16 h 120"/>
                <a:gd name="T20" fmla="*/ 104 w 108"/>
                <a:gd name="T21" fmla="*/ 34 h 120"/>
                <a:gd name="T22" fmla="*/ 108 w 108"/>
                <a:gd name="T23" fmla="*/ 60 h 120"/>
                <a:gd name="T24" fmla="*/ 94 w 108"/>
                <a:gd name="T25" fmla="*/ 104 h 120"/>
                <a:gd name="T26" fmla="*/ 82 w 108"/>
                <a:gd name="T27" fmla="*/ 20 h 120"/>
                <a:gd name="T28" fmla="*/ 54 w 108"/>
                <a:gd name="T29" fmla="*/ 7 h 120"/>
                <a:gd name="T30" fmla="*/ 26 w 108"/>
                <a:gd name="T31" fmla="*/ 20 h 120"/>
                <a:gd name="T32" fmla="*/ 16 w 108"/>
                <a:gd name="T33" fmla="*/ 60 h 120"/>
                <a:gd name="T34" fmla="*/ 26 w 108"/>
                <a:gd name="T35" fmla="*/ 100 h 120"/>
                <a:gd name="T36" fmla="*/ 54 w 108"/>
                <a:gd name="T37" fmla="*/ 113 h 120"/>
                <a:gd name="T38" fmla="*/ 82 w 108"/>
                <a:gd name="T39" fmla="*/ 100 h 120"/>
                <a:gd name="T40" fmla="*/ 92 w 108"/>
                <a:gd name="T41" fmla="*/ 61 h 120"/>
                <a:gd name="T42" fmla="*/ 82 w 108"/>
                <a:gd name="T43" fmla="*/ 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120">
                  <a:moveTo>
                    <a:pt x="94" y="104"/>
                  </a:moveTo>
                  <a:cubicBezTo>
                    <a:pt x="84" y="115"/>
                    <a:pt x="71" y="120"/>
                    <a:pt x="53" y="120"/>
                  </a:cubicBezTo>
                  <a:cubicBezTo>
                    <a:pt x="36" y="120"/>
                    <a:pt x="23" y="115"/>
                    <a:pt x="14" y="105"/>
                  </a:cubicBezTo>
                  <a:cubicBezTo>
                    <a:pt x="5" y="95"/>
                    <a:pt x="0" y="80"/>
                    <a:pt x="0" y="61"/>
                  </a:cubicBezTo>
                  <a:cubicBezTo>
                    <a:pt x="0" y="51"/>
                    <a:pt x="1" y="42"/>
                    <a:pt x="4" y="35"/>
                  </a:cubicBezTo>
                  <a:cubicBezTo>
                    <a:pt x="6" y="27"/>
                    <a:pt x="10" y="21"/>
                    <a:pt x="15" y="16"/>
                  </a:cubicBezTo>
                  <a:cubicBezTo>
                    <a:pt x="19" y="11"/>
                    <a:pt x="25" y="7"/>
                    <a:pt x="32" y="4"/>
                  </a:cubicBezTo>
                  <a:cubicBezTo>
                    <a:pt x="39" y="2"/>
                    <a:pt x="46" y="0"/>
                    <a:pt x="54" y="0"/>
                  </a:cubicBezTo>
                  <a:cubicBezTo>
                    <a:pt x="63" y="0"/>
                    <a:pt x="70" y="2"/>
                    <a:pt x="77" y="4"/>
                  </a:cubicBezTo>
                  <a:cubicBezTo>
                    <a:pt x="84" y="7"/>
                    <a:pt x="89" y="11"/>
                    <a:pt x="94" y="16"/>
                  </a:cubicBezTo>
                  <a:cubicBezTo>
                    <a:pt x="98" y="21"/>
                    <a:pt x="102" y="27"/>
                    <a:pt x="104" y="34"/>
                  </a:cubicBezTo>
                  <a:cubicBezTo>
                    <a:pt x="107" y="41"/>
                    <a:pt x="108" y="50"/>
                    <a:pt x="108" y="60"/>
                  </a:cubicBezTo>
                  <a:cubicBezTo>
                    <a:pt x="108" y="79"/>
                    <a:pt x="103" y="94"/>
                    <a:pt x="94" y="104"/>
                  </a:cubicBezTo>
                  <a:close/>
                  <a:moveTo>
                    <a:pt x="82" y="20"/>
                  </a:moveTo>
                  <a:cubicBezTo>
                    <a:pt x="75" y="12"/>
                    <a:pt x="66" y="7"/>
                    <a:pt x="54" y="7"/>
                  </a:cubicBezTo>
                  <a:cubicBezTo>
                    <a:pt x="42" y="7"/>
                    <a:pt x="33" y="12"/>
                    <a:pt x="26" y="20"/>
                  </a:cubicBezTo>
                  <a:cubicBezTo>
                    <a:pt x="19" y="28"/>
                    <a:pt x="16" y="42"/>
                    <a:pt x="16" y="60"/>
                  </a:cubicBezTo>
                  <a:cubicBezTo>
                    <a:pt x="16" y="78"/>
                    <a:pt x="19" y="91"/>
                    <a:pt x="26" y="100"/>
                  </a:cubicBezTo>
                  <a:cubicBezTo>
                    <a:pt x="32" y="108"/>
                    <a:pt x="42" y="113"/>
                    <a:pt x="54" y="113"/>
                  </a:cubicBezTo>
                  <a:cubicBezTo>
                    <a:pt x="66" y="113"/>
                    <a:pt x="75" y="109"/>
                    <a:pt x="82" y="100"/>
                  </a:cubicBezTo>
                  <a:cubicBezTo>
                    <a:pt x="89" y="92"/>
                    <a:pt x="92" y="78"/>
                    <a:pt x="92" y="61"/>
                  </a:cubicBezTo>
                  <a:cubicBezTo>
                    <a:pt x="92" y="42"/>
                    <a:pt x="89" y="29"/>
                    <a:pt x="82" y="2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B1C1BAEC-C920-477B-B026-EFE81143DC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7" y="-166"/>
              <a:ext cx="35" cy="36"/>
            </a:xfrm>
            <a:custGeom>
              <a:avLst/>
              <a:gdLst>
                <a:gd name="T0" fmla="*/ 0 w 17"/>
                <a:gd name="T1" fmla="*/ 8 h 17"/>
                <a:gd name="T2" fmla="*/ 2 w 17"/>
                <a:gd name="T3" fmla="*/ 14 h 17"/>
                <a:gd name="T4" fmla="*/ 8 w 17"/>
                <a:gd name="T5" fmla="*/ 17 h 17"/>
                <a:gd name="T6" fmla="*/ 14 w 17"/>
                <a:gd name="T7" fmla="*/ 14 h 17"/>
                <a:gd name="T8" fmla="*/ 17 w 17"/>
                <a:gd name="T9" fmla="*/ 8 h 17"/>
                <a:gd name="T10" fmla="*/ 14 w 17"/>
                <a:gd name="T11" fmla="*/ 2 h 17"/>
                <a:gd name="T12" fmla="*/ 8 w 17"/>
                <a:gd name="T13" fmla="*/ 0 h 17"/>
                <a:gd name="T14" fmla="*/ 2 w 17"/>
                <a:gd name="T15" fmla="*/ 2 h 17"/>
                <a:gd name="T16" fmla="*/ 0 w 17"/>
                <a:gd name="T17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7">
                  <a:moveTo>
                    <a:pt x="0" y="8"/>
                  </a:moveTo>
                  <a:cubicBezTo>
                    <a:pt x="0" y="11"/>
                    <a:pt x="1" y="13"/>
                    <a:pt x="2" y="14"/>
                  </a:cubicBezTo>
                  <a:cubicBezTo>
                    <a:pt x="4" y="16"/>
                    <a:pt x="6" y="17"/>
                    <a:pt x="8" y="17"/>
                  </a:cubicBezTo>
                  <a:cubicBezTo>
                    <a:pt x="11" y="17"/>
                    <a:pt x="13" y="16"/>
                    <a:pt x="14" y="14"/>
                  </a:cubicBezTo>
                  <a:cubicBezTo>
                    <a:pt x="16" y="13"/>
                    <a:pt x="17" y="11"/>
                    <a:pt x="17" y="8"/>
                  </a:cubicBezTo>
                  <a:cubicBezTo>
                    <a:pt x="17" y="6"/>
                    <a:pt x="16" y="4"/>
                    <a:pt x="14" y="2"/>
                  </a:cubicBezTo>
                  <a:cubicBezTo>
                    <a:pt x="13" y="0"/>
                    <a:pt x="11" y="0"/>
                    <a:pt x="8" y="0"/>
                  </a:cubicBezTo>
                  <a:cubicBezTo>
                    <a:pt x="6" y="0"/>
                    <a:pt x="4" y="0"/>
                    <a:pt x="2" y="2"/>
                  </a:cubicBezTo>
                  <a:cubicBezTo>
                    <a:pt x="1" y="4"/>
                    <a:pt x="0" y="6"/>
                    <a:pt x="0" y="8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59459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telside /m bilde og stor tekstb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llipse 17">
            <a:extLst>
              <a:ext uri="{FF2B5EF4-FFF2-40B4-BE49-F238E27FC236}">
                <a16:creationId xmlns:a16="http://schemas.microsoft.com/office/drawing/2014/main" id="{34E270BA-1CD5-4957-84D6-18A400390989}"/>
              </a:ext>
            </a:extLst>
          </p:cNvPr>
          <p:cNvSpPr>
            <a:spLocks noChangeAspect="1"/>
          </p:cNvSpPr>
          <p:nvPr userDrawn="1"/>
        </p:nvSpPr>
        <p:spPr>
          <a:xfrm>
            <a:off x="7377322" y="3884886"/>
            <a:ext cx="169200" cy="169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21A0141D-73F1-4F3B-9CD6-75FDD560D760}"/>
              </a:ext>
            </a:extLst>
          </p:cNvPr>
          <p:cNvSpPr>
            <a:spLocks noChangeAspect="1"/>
          </p:cNvSpPr>
          <p:nvPr userDrawn="1"/>
        </p:nvSpPr>
        <p:spPr>
          <a:xfrm>
            <a:off x="7377322" y="4082910"/>
            <a:ext cx="169200" cy="169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7" name="Plassholder for bilde 16">
            <a:extLst>
              <a:ext uri="{FF2B5EF4-FFF2-40B4-BE49-F238E27FC236}">
                <a16:creationId xmlns:a16="http://schemas.microsoft.com/office/drawing/2014/main" id="{36B2E708-3A4F-47DB-8C8F-7EC057EF7AE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008126"/>
            <a:ext cx="9145143" cy="4136962"/>
          </a:xfrm>
          <a:custGeom>
            <a:avLst/>
            <a:gdLst>
              <a:gd name="connsiteX0" fmla="*/ 7461922 w 9145143"/>
              <a:gd name="connsiteY0" fmla="*/ 3078100 h 4136962"/>
              <a:gd name="connsiteX1" fmla="*/ 7380922 w 9145143"/>
              <a:gd name="connsiteY1" fmla="*/ 3159100 h 4136962"/>
              <a:gd name="connsiteX2" fmla="*/ 7461922 w 9145143"/>
              <a:gd name="connsiteY2" fmla="*/ 3240100 h 4136962"/>
              <a:gd name="connsiteX3" fmla="*/ 7542922 w 9145143"/>
              <a:gd name="connsiteY3" fmla="*/ 3159100 h 4136962"/>
              <a:gd name="connsiteX4" fmla="*/ 7461922 w 9145143"/>
              <a:gd name="connsiteY4" fmla="*/ 3078100 h 4136962"/>
              <a:gd name="connsiteX5" fmla="*/ 7461922 w 9145143"/>
              <a:gd name="connsiteY5" fmla="*/ 2880360 h 4136962"/>
              <a:gd name="connsiteX6" fmla="*/ 7380922 w 9145143"/>
              <a:gd name="connsiteY6" fmla="*/ 2961360 h 4136962"/>
              <a:gd name="connsiteX7" fmla="*/ 7461922 w 9145143"/>
              <a:gd name="connsiteY7" fmla="*/ 3042360 h 4136962"/>
              <a:gd name="connsiteX8" fmla="*/ 7542922 w 9145143"/>
              <a:gd name="connsiteY8" fmla="*/ 2961360 h 4136962"/>
              <a:gd name="connsiteX9" fmla="*/ 7461922 w 9145143"/>
              <a:gd name="connsiteY9" fmla="*/ 2880360 h 4136962"/>
              <a:gd name="connsiteX10" fmla="*/ 0 w 9145143"/>
              <a:gd name="connsiteY10" fmla="*/ 0 h 4136962"/>
              <a:gd name="connsiteX11" fmla="*/ 9145143 w 9145143"/>
              <a:gd name="connsiteY11" fmla="*/ 0 h 4136962"/>
              <a:gd name="connsiteX12" fmla="*/ 9145143 w 9145143"/>
              <a:gd name="connsiteY12" fmla="*/ 4136962 h 4136962"/>
              <a:gd name="connsiteX13" fmla="*/ 0 w 9145143"/>
              <a:gd name="connsiteY13" fmla="*/ 4136962 h 4136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145143" h="4136962">
                <a:moveTo>
                  <a:pt x="7461922" y="3078100"/>
                </a:moveTo>
                <a:cubicBezTo>
                  <a:pt x="7417187" y="3078100"/>
                  <a:pt x="7380922" y="3114365"/>
                  <a:pt x="7380922" y="3159100"/>
                </a:cubicBezTo>
                <a:cubicBezTo>
                  <a:pt x="7380922" y="3203835"/>
                  <a:pt x="7417187" y="3240100"/>
                  <a:pt x="7461922" y="3240100"/>
                </a:cubicBezTo>
                <a:cubicBezTo>
                  <a:pt x="7506657" y="3240100"/>
                  <a:pt x="7542922" y="3203835"/>
                  <a:pt x="7542922" y="3159100"/>
                </a:cubicBezTo>
                <a:cubicBezTo>
                  <a:pt x="7542922" y="3114365"/>
                  <a:pt x="7506657" y="3078100"/>
                  <a:pt x="7461922" y="3078100"/>
                </a:cubicBezTo>
                <a:close/>
                <a:moveTo>
                  <a:pt x="7461922" y="2880360"/>
                </a:moveTo>
                <a:cubicBezTo>
                  <a:pt x="7417187" y="2880360"/>
                  <a:pt x="7380922" y="2916625"/>
                  <a:pt x="7380922" y="2961360"/>
                </a:cubicBezTo>
                <a:cubicBezTo>
                  <a:pt x="7380922" y="3006095"/>
                  <a:pt x="7417187" y="3042360"/>
                  <a:pt x="7461922" y="3042360"/>
                </a:cubicBezTo>
                <a:cubicBezTo>
                  <a:pt x="7506657" y="3042360"/>
                  <a:pt x="7542922" y="3006095"/>
                  <a:pt x="7542922" y="2961360"/>
                </a:cubicBezTo>
                <a:cubicBezTo>
                  <a:pt x="7542922" y="2916625"/>
                  <a:pt x="7506657" y="2880360"/>
                  <a:pt x="7461922" y="2880360"/>
                </a:cubicBezTo>
                <a:close/>
                <a:moveTo>
                  <a:pt x="0" y="0"/>
                </a:moveTo>
                <a:lnTo>
                  <a:pt x="9145143" y="0"/>
                </a:lnTo>
                <a:lnTo>
                  <a:pt x="9145143" y="4136962"/>
                </a:lnTo>
                <a:lnTo>
                  <a:pt x="0" y="4136962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tIns="9000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nb-NO"/>
              <a:t>Sett inn bilde via menyen «Sett inn» og knappen «Bilde»</a:t>
            </a:r>
          </a:p>
        </p:txBody>
      </p:sp>
      <p:sp>
        <p:nvSpPr>
          <p:cNvPr id="2" name="Tittel 1"/>
          <p:cNvSpPr>
            <a:spLocks noGrp="1" noChangeAspect="1"/>
          </p:cNvSpPr>
          <p:nvPr>
            <p:ph type="ctrTitle" hasCustomPrompt="1"/>
          </p:nvPr>
        </p:nvSpPr>
        <p:spPr>
          <a:xfrm>
            <a:off x="2790905" y="1361116"/>
            <a:ext cx="3024000" cy="3024000"/>
          </a:xfrm>
          <a:prstGeom prst="ellipse">
            <a:avLst/>
          </a:prstGeom>
          <a:solidFill>
            <a:schemeClr val="bg1"/>
          </a:solidFill>
        </p:spPr>
        <p:txBody>
          <a:bodyPr lIns="36000" tIns="36000" rIns="36000" bIns="1080000" anchor="b">
            <a:normAutofit/>
          </a:bodyPr>
          <a:lstStyle>
            <a:lvl1pPr algn="ctr"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nb-NO"/>
              <a:t>Tittel</a:t>
            </a:r>
          </a:p>
        </p:txBody>
      </p:sp>
      <p:sp>
        <p:nvSpPr>
          <p:cNvPr id="3" name="Undertittel 2"/>
          <p:cNvSpPr>
            <a:spLocks noGrp="1" noChangeAspect="1"/>
          </p:cNvSpPr>
          <p:nvPr>
            <p:ph type="subTitle" idx="1" hasCustomPrompt="1"/>
          </p:nvPr>
        </p:nvSpPr>
        <p:spPr>
          <a:xfrm>
            <a:off x="2904564" y="2941568"/>
            <a:ext cx="2788023" cy="542291"/>
          </a:xfrm>
          <a:prstGeom prst="rect">
            <a:avLst/>
          </a:prstGeom>
          <a:noFill/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1600" b="1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b-NO"/>
              <a:t>Undertittel</a:t>
            </a:r>
          </a:p>
        </p:txBody>
      </p:sp>
      <p:sp>
        <p:nvSpPr>
          <p:cNvPr id="11" name="Plassholder for tekst 9">
            <a:extLst>
              <a:ext uri="{FF2B5EF4-FFF2-40B4-BE49-F238E27FC236}">
                <a16:creationId xmlns:a16="http://schemas.microsoft.com/office/drawing/2014/main" id="{7B181E55-BA4E-41F3-878C-77EB660DC1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50956" y="3924491"/>
            <a:ext cx="1125487" cy="383998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000" i="1">
                <a:solidFill>
                  <a:schemeClr val="l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2" name="Bilde 11">
            <a:extLst>
              <a:ext uri="{FF2B5EF4-FFF2-40B4-BE49-F238E27FC236}">
                <a16:creationId xmlns:a16="http://schemas.microsoft.com/office/drawing/2014/main" id="{1A6D3BBD-497E-444D-8817-667147E479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4097" y="360045"/>
            <a:ext cx="425197" cy="425197"/>
          </a:xfrm>
          <a:prstGeom prst="rect">
            <a:avLst/>
          </a:prstGeom>
        </p:spPr>
      </p:pic>
      <p:sp>
        <p:nvSpPr>
          <p:cNvPr id="10" name="TekstSylinder 9">
            <a:extLst>
              <a:ext uri="{FF2B5EF4-FFF2-40B4-BE49-F238E27FC236}">
                <a16:creationId xmlns:a16="http://schemas.microsoft.com/office/drawing/2014/main" id="{A2DCEEDE-996F-4F53-AA53-892FCAE5A1F3}"/>
              </a:ext>
            </a:extLst>
          </p:cNvPr>
          <p:cNvSpPr txBox="1"/>
          <p:nvPr userDrawn="1"/>
        </p:nvSpPr>
        <p:spPr>
          <a:xfrm>
            <a:off x="1706837" y="424417"/>
            <a:ext cx="41163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b="1"/>
              <a:t>Det matematisk-naturvitenskapelige fakultet</a:t>
            </a:r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E6B1FFA4-DB8A-453A-866D-42BEE933553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312070" y="512362"/>
            <a:ext cx="439200" cy="136098"/>
            <a:chOff x="699" y="-168"/>
            <a:chExt cx="810" cy="251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0E559E31-041D-4610-A582-C8215B7875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0" y="-164"/>
              <a:ext cx="109" cy="111"/>
            </a:xfrm>
            <a:custGeom>
              <a:avLst/>
              <a:gdLst>
                <a:gd name="T0" fmla="*/ 52 w 53"/>
                <a:gd name="T1" fmla="*/ 20 h 53"/>
                <a:gd name="T2" fmla="*/ 53 w 53"/>
                <a:gd name="T3" fmla="*/ 26 h 53"/>
                <a:gd name="T4" fmla="*/ 26 w 53"/>
                <a:gd name="T5" fmla="*/ 53 h 53"/>
                <a:gd name="T6" fmla="*/ 0 w 53"/>
                <a:gd name="T7" fmla="*/ 26 h 53"/>
                <a:gd name="T8" fmla="*/ 26 w 53"/>
                <a:gd name="T9" fmla="*/ 0 h 53"/>
                <a:gd name="T10" fmla="*/ 52 w 53"/>
                <a:gd name="T1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3">
                  <a:moveTo>
                    <a:pt x="52" y="20"/>
                  </a:moveTo>
                  <a:cubicBezTo>
                    <a:pt x="53" y="22"/>
                    <a:pt x="53" y="24"/>
                    <a:pt x="53" y="26"/>
                  </a:cubicBezTo>
                  <a:cubicBezTo>
                    <a:pt x="53" y="41"/>
                    <a:pt x="41" y="53"/>
                    <a:pt x="26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39" y="0"/>
                    <a:pt x="50" y="8"/>
                    <a:pt x="52" y="20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DFF11FF-8985-45B8-87AD-4F75F97CF5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0" y="-30"/>
              <a:ext cx="109" cy="111"/>
            </a:xfrm>
            <a:custGeom>
              <a:avLst/>
              <a:gdLst>
                <a:gd name="T0" fmla="*/ 52 w 53"/>
                <a:gd name="T1" fmla="*/ 21 h 53"/>
                <a:gd name="T2" fmla="*/ 53 w 53"/>
                <a:gd name="T3" fmla="*/ 27 h 53"/>
                <a:gd name="T4" fmla="*/ 26 w 53"/>
                <a:gd name="T5" fmla="*/ 53 h 53"/>
                <a:gd name="T6" fmla="*/ 0 w 53"/>
                <a:gd name="T7" fmla="*/ 27 h 53"/>
                <a:gd name="T8" fmla="*/ 26 w 53"/>
                <a:gd name="T9" fmla="*/ 0 h 53"/>
                <a:gd name="T10" fmla="*/ 52 w 53"/>
                <a:gd name="T11" fmla="*/ 2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3">
                  <a:moveTo>
                    <a:pt x="52" y="21"/>
                  </a:moveTo>
                  <a:cubicBezTo>
                    <a:pt x="53" y="23"/>
                    <a:pt x="53" y="25"/>
                    <a:pt x="53" y="27"/>
                  </a:cubicBezTo>
                  <a:cubicBezTo>
                    <a:pt x="53" y="42"/>
                    <a:pt x="41" y="53"/>
                    <a:pt x="26" y="53"/>
                  </a:cubicBezTo>
                  <a:cubicBezTo>
                    <a:pt x="12" y="53"/>
                    <a:pt x="0" y="42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39" y="0"/>
                    <a:pt x="50" y="9"/>
                    <a:pt x="52" y="21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299177C8-B844-4593-8A4D-6028B89B0D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" y="-164"/>
              <a:ext cx="243" cy="247"/>
            </a:xfrm>
            <a:custGeom>
              <a:avLst/>
              <a:gdLst>
                <a:gd name="T0" fmla="*/ 105 w 118"/>
                <a:gd name="T1" fmla="*/ 75 h 118"/>
                <a:gd name="T2" fmla="*/ 102 w 118"/>
                <a:gd name="T3" fmla="*/ 95 h 118"/>
                <a:gd name="T4" fmla="*/ 93 w 118"/>
                <a:gd name="T5" fmla="*/ 108 h 118"/>
                <a:gd name="T6" fmla="*/ 79 w 118"/>
                <a:gd name="T7" fmla="*/ 115 h 118"/>
                <a:gd name="T8" fmla="*/ 59 w 118"/>
                <a:gd name="T9" fmla="*/ 118 h 118"/>
                <a:gd name="T10" fmla="*/ 40 w 118"/>
                <a:gd name="T11" fmla="*/ 115 h 118"/>
                <a:gd name="T12" fmla="*/ 26 w 118"/>
                <a:gd name="T13" fmla="*/ 108 h 118"/>
                <a:gd name="T14" fmla="*/ 17 w 118"/>
                <a:gd name="T15" fmla="*/ 95 h 118"/>
                <a:gd name="T16" fmla="*/ 13 w 118"/>
                <a:gd name="T17" fmla="*/ 76 h 118"/>
                <a:gd name="T18" fmla="*/ 13 w 118"/>
                <a:gd name="T19" fmla="*/ 8 h 118"/>
                <a:gd name="T20" fmla="*/ 0 w 118"/>
                <a:gd name="T21" fmla="*/ 5 h 118"/>
                <a:gd name="T22" fmla="*/ 0 w 118"/>
                <a:gd name="T23" fmla="*/ 0 h 118"/>
                <a:gd name="T24" fmla="*/ 41 w 118"/>
                <a:gd name="T25" fmla="*/ 0 h 118"/>
                <a:gd name="T26" fmla="*/ 41 w 118"/>
                <a:gd name="T27" fmla="*/ 5 h 118"/>
                <a:gd name="T28" fmla="*/ 28 w 118"/>
                <a:gd name="T29" fmla="*/ 8 h 118"/>
                <a:gd name="T30" fmla="*/ 28 w 118"/>
                <a:gd name="T31" fmla="*/ 81 h 118"/>
                <a:gd name="T32" fmla="*/ 36 w 118"/>
                <a:gd name="T33" fmla="*/ 103 h 118"/>
                <a:gd name="T34" fmla="*/ 62 w 118"/>
                <a:gd name="T35" fmla="*/ 111 h 118"/>
                <a:gd name="T36" fmla="*/ 87 w 118"/>
                <a:gd name="T37" fmla="*/ 103 h 118"/>
                <a:gd name="T38" fmla="*/ 95 w 118"/>
                <a:gd name="T39" fmla="*/ 77 h 118"/>
                <a:gd name="T40" fmla="*/ 95 w 118"/>
                <a:gd name="T41" fmla="*/ 8 h 118"/>
                <a:gd name="T42" fmla="*/ 82 w 118"/>
                <a:gd name="T43" fmla="*/ 5 h 118"/>
                <a:gd name="T44" fmla="*/ 82 w 118"/>
                <a:gd name="T45" fmla="*/ 0 h 118"/>
                <a:gd name="T46" fmla="*/ 118 w 118"/>
                <a:gd name="T47" fmla="*/ 0 h 118"/>
                <a:gd name="T48" fmla="*/ 118 w 118"/>
                <a:gd name="T49" fmla="*/ 5 h 118"/>
                <a:gd name="T50" fmla="*/ 105 w 118"/>
                <a:gd name="T51" fmla="*/ 8 h 118"/>
                <a:gd name="T52" fmla="*/ 105 w 118"/>
                <a:gd name="T53" fmla="*/ 7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118">
                  <a:moveTo>
                    <a:pt x="105" y="75"/>
                  </a:moveTo>
                  <a:cubicBezTo>
                    <a:pt x="105" y="82"/>
                    <a:pt x="104" y="89"/>
                    <a:pt x="102" y="95"/>
                  </a:cubicBezTo>
                  <a:cubicBezTo>
                    <a:pt x="100" y="100"/>
                    <a:pt x="97" y="105"/>
                    <a:pt x="93" y="108"/>
                  </a:cubicBezTo>
                  <a:cubicBezTo>
                    <a:pt x="90" y="111"/>
                    <a:pt x="85" y="114"/>
                    <a:pt x="79" y="115"/>
                  </a:cubicBezTo>
                  <a:cubicBezTo>
                    <a:pt x="73" y="117"/>
                    <a:pt x="66" y="118"/>
                    <a:pt x="59" y="118"/>
                  </a:cubicBezTo>
                  <a:cubicBezTo>
                    <a:pt x="52" y="118"/>
                    <a:pt x="46" y="117"/>
                    <a:pt x="40" y="115"/>
                  </a:cubicBezTo>
                  <a:cubicBezTo>
                    <a:pt x="35" y="114"/>
                    <a:pt x="30" y="112"/>
                    <a:pt x="26" y="108"/>
                  </a:cubicBezTo>
                  <a:cubicBezTo>
                    <a:pt x="22" y="105"/>
                    <a:pt x="19" y="101"/>
                    <a:pt x="17" y="95"/>
                  </a:cubicBezTo>
                  <a:cubicBezTo>
                    <a:pt x="14" y="90"/>
                    <a:pt x="13" y="84"/>
                    <a:pt x="13" y="76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1"/>
                    <a:pt x="28" y="81"/>
                    <a:pt x="28" y="81"/>
                  </a:cubicBezTo>
                  <a:cubicBezTo>
                    <a:pt x="28" y="91"/>
                    <a:pt x="31" y="98"/>
                    <a:pt x="36" y="103"/>
                  </a:cubicBezTo>
                  <a:cubicBezTo>
                    <a:pt x="42" y="108"/>
                    <a:pt x="51" y="111"/>
                    <a:pt x="62" y="111"/>
                  </a:cubicBezTo>
                  <a:cubicBezTo>
                    <a:pt x="73" y="111"/>
                    <a:pt x="82" y="108"/>
                    <a:pt x="87" y="103"/>
                  </a:cubicBezTo>
                  <a:cubicBezTo>
                    <a:pt x="92" y="97"/>
                    <a:pt x="95" y="89"/>
                    <a:pt x="95" y="77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5"/>
                    <a:pt x="118" y="5"/>
                    <a:pt x="118" y="5"/>
                  </a:cubicBezTo>
                  <a:cubicBezTo>
                    <a:pt x="105" y="8"/>
                    <a:pt x="105" y="8"/>
                    <a:pt x="105" y="8"/>
                  </a:cubicBezTo>
                  <a:lnTo>
                    <a:pt x="105" y="75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C206DB3E-7E5A-4118-A58E-D28E6B6BEE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64" y="-99"/>
              <a:ext cx="80" cy="178"/>
            </a:xfrm>
            <a:custGeom>
              <a:avLst/>
              <a:gdLst>
                <a:gd name="T0" fmla="*/ 52 w 80"/>
                <a:gd name="T1" fmla="*/ 29 h 178"/>
                <a:gd name="T2" fmla="*/ 52 w 80"/>
                <a:gd name="T3" fmla="*/ 161 h 178"/>
                <a:gd name="T4" fmla="*/ 80 w 80"/>
                <a:gd name="T5" fmla="*/ 167 h 178"/>
                <a:gd name="T6" fmla="*/ 80 w 80"/>
                <a:gd name="T7" fmla="*/ 178 h 178"/>
                <a:gd name="T8" fmla="*/ 0 w 80"/>
                <a:gd name="T9" fmla="*/ 178 h 178"/>
                <a:gd name="T10" fmla="*/ 0 w 80"/>
                <a:gd name="T11" fmla="*/ 167 h 178"/>
                <a:gd name="T12" fmla="*/ 27 w 80"/>
                <a:gd name="T13" fmla="*/ 161 h 178"/>
                <a:gd name="T14" fmla="*/ 27 w 80"/>
                <a:gd name="T15" fmla="*/ 25 h 178"/>
                <a:gd name="T16" fmla="*/ 0 w 80"/>
                <a:gd name="T17" fmla="*/ 15 h 178"/>
                <a:gd name="T18" fmla="*/ 0 w 80"/>
                <a:gd name="T19" fmla="*/ 11 h 178"/>
                <a:gd name="T20" fmla="*/ 52 w 80"/>
                <a:gd name="T21" fmla="*/ 0 h 178"/>
                <a:gd name="T22" fmla="*/ 54 w 80"/>
                <a:gd name="T23" fmla="*/ 2 h 178"/>
                <a:gd name="T24" fmla="*/ 52 w 80"/>
                <a:gd name="T25" fmla="*/ 29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178">
                  <a:moveTo>
                    <a:pt x="52" y="29"/>
                  </a:moveTo>
                  <a:lnTo>
                    <a:pt x="52" y="161"/>
                  </a:lnTo>
                  <a:lnTo>
                    <a:pt x="80" y="167"/>
                  </a:lnTo>
                  <a:lnTo>
                    <a:pt x="80" y="178"/>
                  </a:lnTo>
                  <a:lnTo>
                    <a:pt x="0" y="178"/>
                  </a:lnTo>
                  <a:lnTo>
                    <a:pt x="0" y="167"/>
                  </a:lnTo>
                  <a:lnTo>
                    <a:pt x="27" y="161"/>
                  </a:lnTo>
                  <a:lnTo>
                    <a:pt x="27" y="2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52" y="0"/>
                  </a:lnTo>
                  <a:lnTo>
                    <a:pt x="54" y="2"/>
                  </a:lnTo>
                  <a:lnTo>
                    <a:pt x="52" y="29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BBAE402C-300B-4295-A825-9A43E9C92F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5" y="-168"/>
              <a:ext cx="222" cy="251"/>
            </a:xfrm>
            <a:custGeom>
              <a:avLst/>
              <a:gdLst>
                <a:gd name="T0" fmla="*/ 94 w 108"/>
                <a:gd name="T1" fmla="*/ 104 h 120"/>
                <a:gd name="T2" fmla="*/ 53 w 108"/>
                <a:gd name="T3" fmla="*/ 120 h 120"/>
                <a:gd name="T4" fmla="*/ 14 w 108"/>
                <a:gd name="T5" fmla="*/ 105 h 120"/>
                <a:gd name="T6" fmla="*/ 0 w 108"/>
                <a:gd name="T7" fmla="*/ 61 h 120"/>
                <a:gd name="T8" fmla="*/ 4 w 108"/>
                <a:gd name="T9" fmla="*/ 35 h 120"/>
                <a:gd name="T10" fmla="*/ 15 w 108"/>
                <a:gd name="T11" fmla="*/ 16 h 120"/>
                <a:gd name="T12" fmla="*/ 32 w 108"/>
                <a:gd name="T13" fmla="*/ 4 h 120"/>
                <a:gd name="T14" fmla="*/ 54 w 108"/>
                <a:gd name="T15" fmla="*/ 0 h 120"/>
                <a:gd name="T16" fmla="*/ 77 w 108"/>
                <a:gd name="T17" fmla="*/ 4 h 120"/>
                <a:gd name="T18" fmla="*/ 94 w 108"/>
                <a:gd name="T19" fmla="*/ 16 h 120"/>
                <a:gd name="T20" fmla="*/ 104 w 108"/>
                <a:gd name="T21" fmla="*/ 34 h 120"/>
                <a:gd name="T22" fmla="*/ 108 w 108"/>
                <a:gd name="T23" fmla="*/ 60 h 120"/>
                <a:gd name="T24" fmla="*/ 94 w 108"/>
                <a:gd name="T25" fmla="*/ 104 h 120"/>
                <a:gd name="T26" fmla="*/ 82 w 108"/>
                <a:gd name="T27" fmla="*/ 20 h 120"/>
                <a:gd name="T28" fmla="*/ 54 w 108"/>
                <a:gd name="T29" fmla="*/ 7 h 120"/>
                <a:gd name="T30" fmla="*/ 26 w 108"/>
                <a:gd name="T31" fmla="*/ 20 h 120"/>
                <a:gd name="T32" fmla="*/ 16 w 108"/>
                <a:gd name="T33" fmla="*/ 60 h 120"/>
                <a:gd name="T34" fmla="*/ 26 w 108"/>
                <a:gd name="T35" fmla="*/ 100 h 120"/>
                <a:gd name="T36" fmla="*/ 54 w 108"/>
                <a:gd name="T37" fmla="*/ 113 h 120"/>
                <a:gd name="T38" fmla="*/ 82 w 108"/>
                <a:gd name="T39" fmla="*/ 100 h 120"/>
                <a:gd name="T40" fmla="*/ 92 w 108"/>
                <a:gd name="T41" fmla="*/ 61 h 120"/>
                <a:gd name="T42" fmla="*/ 82 w 108"/>
                <a:gd name="T43" fmla="*/ 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120">
                  <a:moveTo>
                    <a:pt x="94" y="104"/>
                  </a:moveTo>
                  <a:cubicBezTo>
                    <a:pt x="84" y="115"/>
                    <a:pt x="71" y="120"/>
                    <a:pt x="53" y="120"/>
                  </a:cubicBezTo>
                  <a:cubicBezTo>
                    <a:pt x="36" y="120"/>
                    <a:pt x="23" y="115"/>
                    <a:pt x="14" y="105"/>
                  </a:cubicBezTo>
                  <a:cubicBezTo>
                    <a:pt x="5" y="95"/>
                    <a:pt x="0" y="80"/>
                    <a:pt x="0" y="61"/>
                  </a:cubicBezTo>
                  <a:cubicBezTo>
                    <a:pt x="0" y="51"/>
                    <a:pt x="1" y="42"/>
                    <a:pt x="4" y="35"/>
                  </a:cubicBezTo>
                  <a:cubicBezTo>
                    <a:pt x="6" y="27"/>
                    <a:pt x="10" y="21"/>
                    <a:pt x="15" y="16"/>
                  </a:cubicBezTo>
                  <a:cubicBezTo>
                    <a:pt x="19" y="11"/>
                    <a:pt x="25" y="7"/>
                    <a:pt x="32" y="4"/>
                  </a:cubicBezTo>
                  <a:cubicBezTo>
                    <a:pt x="39" y="2"/>
                    <a:pt x="46" y="0"/>
                    <a:pt x="54" y="0"/>
                  </a:cubicBezTo>
                  <a:cubicBezTo>
                    <a:pt x="63" y="0"/>
                    <a:pt x="70" y="2"/>
                    <a:pt x="77" y="4"/>
                  </a:cubicBezTo>
                  <a:cubicBezTo>
                    <a:pt x="84" y="7"/>
                    <a:pt x="89" y="11"/>
                    <a:pt x="94" y="16"/>
                  </a:cubicBezTo>
                  <a:cubicBezTo>
                    <a:pt x="98" y="21"/>
                    <a:pt x="102" y="27"/>
                    <a:pt x="104" y="34"/>
                  </a:cubicBezTo>
                  <a:cubicBezTo>
                    <a:pt x="107" y="41"/>
                    <a:pt x="108" y="50"/>
                    <a:pt x="108" y="60"/>
                  </a:cubicBezTo>
                  <a:cubicBezTo>
                    <a:pt x="108" y="79"/>
                    <a:pt x="103" y="94"/>
                    <a:pt x="94" y="104"/>
                  </a:cubicBezTo>
                  <a:close/>
                  <a:moveTo>
                    <a:pt x="82" y="20"/>
                  </a:moveTo>
                  <a:cubicBezTo>
                    <a:pt x="75" y="12"/>
                    <a:pt x="66" y="7"/>
                    <a:pt x="54" y="7"/>
                  </a:cubicBezTo>
                  <a:cubicBezTo>
                    <a:pt x="42" y="7"/>
                    <a:pt x="33" y="12"/>
                    <a:pt x="26" y="20"/>
                  </a:cubicBezTo>
                  <a:cubicBezTo>
                    <a:pt x="19" y="28"/>
                    <a:pt x="16" y="42"/>
                    <a:pt x="16" y="60"/>
                  </a:cubicBezTo>
                  <a:cubicBezTo>
                    <a:pt x="16" y="78"/>
                    <a:pt x="19" y="91"/>
                    <a:pt x="26" y="100"/>
                  </a:cubicBezTo>
                  <a:cubicBezTo>
                    <a:pt x="32" y="108"/>
                    <a:pt x="42" y="113"/>
                    <a:pt x="54" y="113"/>
                  </a:cubicBezTo>
                  <a:cubicBezTo>
                    <a:pt x="66" y="113"/>
                    <a:pt x="75" y="109"/>
                    <a:pt x="82" y="100"/>
                  </a:cubicBezTo>
                  <a:cubicBezTo>
                    <a:pt x="89" y="92"/>
                    <a:pt x="92" y="78"/>
                    <a:pt x="92" y="61"/>
                  </a:cubicBezTo>
                  <a:cubicBezTo>
                    <a:pt x="92" y="42"/>
                    <a:pt x="89" y="29"/>
                    <a:pt x="82" y="2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7BBA4532-2A30-40BC-97E0-29A2E60C63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7" y="-166"/>
              <a:ext cx="35" cy="36"/>
            </a:xfrm>
            <a:custGeom>
              <a:avLst/>
              <a:gdLst>
                <a:gd name="T0" fmla="*/ 0 w 17"/>
                <a:gd name="T1" fmla="*/ 8 h 17"/>
                <a:gd name="T2" fmla="*/ 2 w 17"/>
                <a:gd name="T3" fmla="*/ 14 h 17"/>
                <a:gd name="T4" fmla="*/ 8 w 17"/>
                <a:gd name="T5" fmla="*/ 17 h 17"/>
                <a:gd name="T6" fmla="*/ 14 w 17"/>
                <a:gd name="T7" fmla="*/ 14 h 17"/>
                <a:gd name="T8" fmla="*/ 17 w 17"/>
                <a:gd name="T9" fmla="*/ 8 h 17"/>
                <a:gd name="T10" fmla="*/ 14 w 17"/>
                <a:gd name="T11" fmla="*/ 2 h 17"/>
                <a:gd name="T12" fmla="*/ 8 w 17"/>
                <a:gd name="T13" fmla="*/ 0 h 17"/>
                <a:gd name="T14" fmla="*/ 2 w 17"/>
                <a:gd name="T15" fmla="*/ 2 h 17"/>
                <a:gd name="T16" fmla="*/ 0 w 17"/>
                <a:gd name="T17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7">
                  <a:moveTo>
                    <a:pt x="0" y="8"/>
                  </a:moveTo>
                  <a:cubicBezTo>
                    <a:pt x="0" y="11"/>
                    <a:pt x="1" y="13"/>
                    <a:pt x="2" y="14"/>
                  </a:cubicBezTo>
                  <a:cubicBezTo>
                    <a:pt x="4" y="16"/>
                    <a:pt x="6" y="17"/>
                    <a:pt x="8" y="17"/>
                  </a:cubicBezTo>
                  <a:cubicBezTo>
                    <a:pt x="11" y="17"/>
                    <a:pt x="13" y="16"/>
                    <a:pt x="14" y="14"/>
                  </a:cubicBezTo>
                  <a:cubicBezTo>
                    <a:pt x="16" y="13"/>
                    <a:pt x="17" y="11"/>
                    <a:pt x="17" y="8"/>
                  </a:cubicBezTo>
                  <a:cubicBezTo>
                    <a:pt x="17" y="6"/>
                    <a:pt x="16" y="4"/>
                    <a:pt x="14" y="2"/>
                  </a:cubicBezTo>
                  <a:cubicBezTo>
                    <a:pt x="13" y="0"/>
                    <a:pt x="11" y="0"/>
                    <a:pt x="8" y="0"/>
                  </a:cubicBezTo>
                  <a:cubicBezTo>
                    <a:pt x="6" y="0"/>
                    <a:pt x="4" y="0"/>
                    <a:pt x="2" y="2"/>
                  </a:cubicBezTo>
                  <a:cubicBezTo>
                    <a:pt x="1" y="4"/>
                    <a:pt x="0" y="6"/>
                    <a:pt x="0" y="8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3066989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06258D59-7168-4E0B-A9D6-8E1FF9EA5B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18185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290970" y="1410933"/>
            <a:ext cx="6562060" cy="1261884"/>
          </a:xfrm>
        </p:spPr>
        <p:txBody>
          <a:bodyPr wrap="square" anchor="ctr">
            <a:spAutoFit/>
          </a:bodyPr>
          <a:lstStyle>
            <a:lvl1pPr algn="ctr">
              <a:defRPr sz="4100">
                <a:solidFill>
                  <a:schemeClr val="l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69831B6B-6892-4E24-A66F-0CE8685A2D0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44847" y="4515703"/>
            <a:ext cx="425197" cy="425197"/>
          </a:xfrm>
          <a:prstGeom prst="rect">
            <a:avLst/>
          </a:prstGeom>
        </p:spPr>
      </p:pic>
      <p:sp>
        <p:nvSpPr>
          <p:cNvPr id="8" name="TekstSylinder 7">
            <a:extLst>
              <a:ext uri="{FF2B5EF4-FFF2-40B4-BE49-F238E27FC236}">
                <a16:creationId xmlns:a16="http://schemas.microsoft.com/office/drawing/2014/main" id="{DA88C679-3A11-42E0-9A8B-D596C63A662C}"/>
              </a:ext>
            </a:extLst>
          </p:cNvPr>
          <p:cNvSpPr txBox="1"/>
          <p:nvPr userDrawn="1"/>
        </p:nvSpPr>
        <p:spPr>
          <a:xfrm>
            <a:off x="3177587" y="4583354"/>
            <a:ext cx="41163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b="1"/>
              <a:t>Det matematisk-naturvitenskapelige fakultet</a:t>
            </a:r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1F52A8C7-01D7-48B7-A36C-B219C7E0197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2782820" y="4667043"/>
            <a:ext cx="439200" cy="136098"/>
            <a:chOff x="699" y="-168"/>
            <a:chExt cx="810" cy="251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2B391352-4D48-412C-8465-D30BD6C55E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0" y="-164"/>
              <a:ext cx="109" cy="111"/>
            </a:xfrm>
            <a:custGeom>
              <a:avLst/>
              <a:gdLst>
                <a:gd name="T0" fmla="*/ 52 w 53"/>
                <a:gd name="T1" fmla="*/ 20 h 53"/>
                <a:gd name="T2" fmla="*/ 53 w 53"/>
                <a:gd name="T3" fmla="*/ 26 h 53"/>
                <a:gd name="T4" fmla="*/ 26 w 53"/>
                <a:gd name="T5" fmla="*/ 53 h 53"/>
                <a:gd name="T6" fmla="*/ 0 w 53"/>
                <a:gd name="T7" fmla="*/ 26 h 53"/>
                <a:gd name="T8" fmla="*/ 26 w 53"/>
                <a:gd name="T9" fmla="*/ 0 h 53"/>
                <a:gd name="T10" fmla="*/ 52 w 53"/>
                <a:gd name="T11" fmla="*/ 2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3">
                  <a:moveTo>
                    <a:pt x="52" y="20"/>
                  </a:moveTo>
                  <a:cubicBezTo>
                    <a:pt x="53" y="22"/>
                    <a:pt x="53" y="24"/>
                    <a:pt x="53" y="26"/>
                  </a:cubicBezTo>
                  <a:cubicBezTo>
                    <a:pt x="53" y="41"/>
                    <a:pt x="41" y="53"/>
                    <a:pt x="26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39" y="0"/>
                    <a:pt x="50" y="8"/>
                    <a:pt x="52" y="20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19855DE-927D-4973-BC42-270C92843B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0" y="-30"/>
              <a:ext cx="109" cy="111"/>
            </a:xfrm>
            <a:custGeom>
              <a:avLst/>
              <a:gdLst>
                <a:gd name="T0" fmla="*/ 52 w 53"/>
                <a:gd name="T1" fmla="*/ 21 h 53"/>
                <a:gd name="T2" fmla="*/ 53 w 53"/>
                <a:gd name="T3" fmla="*/ 27 h 53"/>
                <a:gd name="T4" fmla="*/ 26 w 53"/>
                <a:gd name="T5" fmla="*/ 53 h 53"/>
                <a:gd name="T6" fmla="*/ 0 w 53"/>
                <a:gd name="T7" fmla="*/ 27 h 53"/>
                <a:gd name="T8" fmla="*/ 26 w 53"/>
                <a:gd name="T9" fmla="*/ 0 h 53"/>
                <a:gd name="T10" fmla="*/ 52 w 53"/>
                <a:gd name="T11" fmla="*/ 2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3">
                  <a:moveTo>
                    <a:pt x="52" y="21"/>
                  </a:moveTo>
                  <a:cubicBezTo>
                    <a:pt x="53" y="23"/>
                    <a:pt x="53" y="25"/>
                    <a:pt x="53" y="27"/>
                  </a:cubicBezTo>
                  <a:cubicBezTo>
                    <a:pt x="53" y="42"/>
                    <a:pt x="41" y="53"/>
                    <a:pt x="26" y="53"/>
                  </a:cubicBezTo>
                  <a:cubicBezTo>
                    <a:pt x="12" y="53"/>
                    <a:pt x="0" y="42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39" y="0"/>
                    <a:pt x="50" y="9"/>
                    <a:pt x="52" y="21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5A2B59B8-7CF6-4668-ABCB-F4A7DD75CE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" y="-164"/>
              <a:ext cx="243" cy="247"/>
            </a:xfrm>
            <a:custGeom>
              <a:avLst/>
              <a:gdLst>
                <a:gd name="T0" fmla="*/ 105 w 118"/>
                <a:gd name="T1" fmla="*/ 75 h 118"/>
                <a:gd name="T2" fmla="*/ 102 w 118"/>
                <a:gd name="T3" fmla="*/ 95 h 118"/>
                <a:gd name="T4" fmla="*/ 93 w 118"/>
                <a:gd name="T5" fmla="*/ 108 h 118"/>
                <a:gd name="T6" fmla="*/ 79 w 118"/>
                <a:gd name="T7" fmla="*/ 115 h 118"/>
                <a:gd name="T8" fmla="*/ 59 w 118"/>
                <a:gd name="T9" fmla="*/ 118 h 118"/>
                <a:gd name="T10" fmla="*/ 40 w 118"/>
                <a:gd name="T11" fmla="*/ 115 h 118"/>
                <a:gd name="T12" fmla="*/ 26 w 118"/>
                <a:gd name="T13" fmla="*/ 108 h 118"/>
                <a:gd name="T14" fmla="*/ 17 w 118"/>
                <a:gd name="T15" fmla="*/ 95 h 118"/>
                <a:gd name="T16" fmla="*/ 13 w 118"/>
                <a:gd name="T17" fmla="*/ 76 h 118"/>
                <a:gd name="T18" fmla="*/ 13 w 118"/>
                <a:gd name="T19" fmla="*/ 8 h 118"/>
                <a:gd name="T20" fmla="*/ 0 w 118"/>
                <a:gd name="T21" fmla="*/ 5 h 118"/>
                <a:gd name="T22" fmla="*/ 0 w 118"/>
                <a:gd name="T23" fmla="*/ 0 h 118"/>
                <a:gd name="T24" fmla="*/ 41 w 118"/>
                <a:gd name="T25" fmla="*/ 0 h 118"/>
                <a:gd name="T26" fmla="*/ 41 w 118"/>
                <a:gd name="T27" fmla="*/ 5 h 118"/>
                <a:gd name="T28" fmla="*/ 28 w 118"/>
                <a:gd name="T29" fmla="*/ 8 h 118"/>
                <a:gd name="T30" fmla="*/ 28 w 118"/>
                <a:gd name="T31" fmla="*/ 81 h 118"/>
                <a:gd name="T32" fmla="*/ 36 w 118"/>
                <a:gd name="T33" fmla="*/ 103 h 118"/>
                <a:gd name="T34" fmla="*/ 62 w 118"/>
                <a:gd name="T35" fmla="*/ 111 h 118"/>
                <a:gd name="T36" fmla="*/ 87 w 118"/>
                <a:gd name="T37" fmla="*/ 103 h 118"/>
                <a:gd name="T38" fmla="*/ 95 w 118"/>
                <a:gd name="T39" fmla="*/ 77 h 118"/>
                <a:gd name="T40" fmla="*/ 95 w 118"/>
                <a:gd name="T41" fmla="*/ 8 h 118"/>
                <a:gd name="T42" fmla="*/ 82 w 118"/>
                <a:gd name="T43" fmla="*/ 5 h 118"/>
                <a:gd name="T44" fmla="*/ 82 w 118"/>
                <a:gd name="T45" fmla="*/ 0 h 118"/>
                <a:gd name="T46" fmla="*/ 118 w 118"/>
                <a:gd name="T47" fmla="*/ 0 h 118"/>
                <a:gd name="T48" fmla="*/ 118 w 118"/>
                <a:gd name="T49" fmla="*/ 5 h 118"/>
                <a:gd name="T50" fmla="*/ 105 w 118"/>
                <a:gd name="T51" fmla="*/ 8 h 118"/>
                <a:gd name="T52" fmla="*/ 105 w 118"/>
                <a:gd name="T53" fmla="*/ 7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8" h="118">
                  <a:moveTo>
                    <a:pt x="105" y="75"/>
                  </a:moveTo>
                  <a:cubicBezTo>
                    <a:pt x="105" y="82"/>
                    <a:pt x="104" y="89"/>
                    <a:pt x="102" y="95"/>
                  </a:cubicBezTo>
                  <a:cubicBezTo>
                    <a:pt x="100" y="100"/>
                    <a:pt x="97" y="105"/>
                    <a:pt x="93" y="108"/>
                  </a:cubicBezTo>
                  <a:cubicBezTo>
                    <a:pt x="90" y="111"/>
                    <a:pt x="85" y="114"/>
                    <a:pt x="79" y="115"/>
                  </a:cubicBezTo>
                  <a:cubicBezTo>
                    <a:pt x="73" y="117"/>
                    <a:pt x="66" y="118"/>
                    <a:pt x="59" y="118"/>
                  </a:cubicBezTo>
                  <a:cubicBezTo>
                    <a:pt x="52" y="118"/>
                    <a:pt x="46" y="117"/>
                    <a:pt x="40" y="115"/>
                  </a:cubicBezTo>
                  <a:cubicBezTo>
                    <a:pt x="35" y="114"/>
                    <a:pt x="30" y="112"/>
                    <a:pt x="26" y="108"/>
                  </a:cubicBezTo>
                  <a:cubicBezTo>
                    <a:pt x="22" y="105"/>
                    <a:pt x="19" y="101"/>
                    <a:pt x="17" y="95"/>
                  </a:cubicBezTo>
                  <a:cubicBezTo>
                    <a:pt x="14" y="90"/>
                    <a:pt x="13" y="84"/>
                    <a:pt x="13" y="76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1"/>
                    <a:pt x="28" y="81"/>
                    <a:pt x="28" y="81"/>
                  </a:cubicBezTo>
                  <a:cubicBezTo>
                    <a:pt x="28" y="91"/>
                    <a:pt x="31" y="98"/>
                    <a:pt x="36" y="103"/>
                  </a:cubicBezTo>
                  <a:cubicBezTo>
                    <a:pt x="42" y="108"/>
                    <a:pt x="51" y="111"/>
                    <a:pt x="62" y="111"/>
                  </a:cubicBezTo>
                  <a:cubicBezTo>
                    <a:pt x="73" y="111"/>
                    <a:pt x="82" y="108"/>
                    <a:pt x="87" y="103"/>
                  </a:cubicBezTo>
                  <a:cubicBezTo>
                    <a:pt x="92" y="97"/>
                    <a:pt x="95" y="89"/>
                    <a:pt x="95" y="77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5"/>
                    <a:pt x="118" y="5"/>
                    <a:pt x="118" y="5"/>
                  </a:cubicBezTo>
                  <a:cubicBezTo>
                    <a:pt x="105" y="8"/>
                    <a:pt x="105" y="8"/>
                    <a:pt x="105" y="8"/>
                  </a:cubicBezTo>
                  <a:lnTo>
                    <a:pt x="105" y="75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4FD7DF4-3E30-4B20-A43D-1A4F8E8729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64" y="-99"/>
              <a:ext cx="80" cy="178"/>
            </a:xfrm>
            <a:custGeom>
              <a:avLst/>
              <a:gdLst>
                <a:gd name="T0" fmla="*/ 52 w 80"/>
                <a:gd name="T1" fmla="*/ 29 h 178"/>
                <a:gd name="T2" fmla="*/ 52 w 80"/>
                <a:gd name="T3" fmla="*/ 161 h 178"/>
                <a:gd name="T4" fmla="*/ 80 w 80"/>
                <a:gd name="T5" fmla="*/ 167 h 178"/>
                <a:gd name="T6" fmla="*/ 80 w 80"/>
                <a:gd name="T7" fmla="*/ 178 h 178"/>
                <a:gd name="T8" fmla="*/ 0 w 80"/>
                <a:gd name="T9" fmla="*/ 178 h 178"/>
                <a:gd name="T10" fmla="*/ 0 w 80"/>
                <a:gd name="T11" fmla="*/ 167 h 178"/>
                <a:gd name="T12" fmla="*/ 27 w 80"/>
                <a:gd name="T13" fmla="*/ 161 h 178"/>
                <a:gd name="T14" fmla="*/ 27 w 80"/>
                <a:gd name="T15" fmla="*/ 25 h 178"/>
                <a:gd name="T16" fmla="*/ 0 w 80"/>
                <a:gd name="T17" fmla="*/ 15 h 178"/>
                <a:gd name="T18" fmla="*/ 0 w 80"/>
                <a:gd name="T19" fmla="*/ 11 h 178"/>
                <a:gd name="T20" fmla="*/ 52 w 80"/>
                <a:gd name="T21" fmla="*/ 0 h 178"/>
                <a:gd name="T22" fmla="*/ 54 w 80"/>
                <a:gd name="T23" fmla="*/ 2 h 178"/>
                <a:gd name="T24" fmla="*/ 52 w 80"/>
                <a:gd name="T25" fmla="*/ 29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0" h="178">
                  <a:moveTo>
                    <a:pt x="52" y="29"/>
                  </a:moveTo>
                  <a:lnTo>
                    <a:pt x="52" y="161"/>
                  </a:lnTo>
                  <a:lnTo>
                    <a:pt x="80" y="167"/>
                  </a:lnTo>
                  <a:lnTo>
                    <a:pt x="80" y="178"/>
                  </a:lnTo>
                  <a:lnTo>
                    <a:pt x="0" y="178"/>
                  </a:lnTo>
                  <a:lnTo>
                    <a:pt x="0" y="167"/>
                  </a:lnTo>
                  <a:lnTo>
                    <a:pt x="27" y="161"/>
                  </a:lnTo>
                  <a:lnTo>
                    <a:pt x="27" y="2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52" y="0"/>
                  </a:lnTo>
                  <a:lnTo>
                    <a:pt x="54" y="2"/>
                  </a:lnTo>
                  <a:lnTo>
                    <a:pt x="52" y="29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A64B77F7-76E3-463F-986A-ED33F912AC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75" y="-168"/>
              <a:ext cx="222" cy="251"/>
            </a:xfrm>
            <a:custGeom>
              <a:avLst/>
              <a:gdLst>
                <a:gd name="T0" fmla="*/ 94 w 108"/>
                <a:gd name="T1" fmla="*/ 104 h 120"/>
                <a:gd name="T2" fmla="*/ 53 w 108"/>
                <a:gd name="T3" fmla="*/ 120 h 120"/>
                <a:gd name="T4" fmla="*/ 14 w 108"/>
                <a:gd name="T5" fmla="*/ 105 h 120"/>
                <a:gd name="T6" fmla="*/ 0 w 108"/>
                <a:gd name="T7" fmla="*/ 61 h 120"/>
                <a:gd name="T8" fmla="*/ 4 w 108"/>
                <a:gd name="T9" fmla="*/ 35 h 120"/>
                <a:gd name="T10" fmla="*/ 15 w 108"/>
                <a:gd name="T11" fmla="*/ 16 h 120"/>
                <a:gd name="T12" fmla="*/ 32 w 108"/>
                <a:gd name="T13" fmla="*/ 4 h 120"/>
                <a:gd name="T14" fmla="*/ 54 w 108"/>
                <a:gd name="T15" fmla="*/ 0 h 120"/>
                <a:gd name="T16" fmla="*/ 77 w 108"/>
                <a:gd name="T17" fmla="*/ 4 h 120"/>
                <a:gd name="T18" fmla="*/ 94 w 108"/>
                <a:gd name="T19" fmla="*/ 16 h 120"/>
                <a:gd name="T20" fmla="*/ 104 w 108"/>
                <a:gd name="T21" fmla="*/ 34 h 120"/>
                <a:gd name="T22" fmla="*/ 108 w 108"/>
                <a:gd name="T23" fmla="*/ 60 h 120"/>
                <a:gd name="T24" fmla="*/ 94 w 108"/>
                <a:gd name="T25" fmla="*/ 104 h 120"/>
                <a:gd name="T26" fmla="*/ 82 w 108"/>
                <a:gd name="T27" fmla="*/ 20 h 120"/>
                <a:gd name="T28" fmla="*/ 54 w 108"/>
                <a:gd name="T29" fmla="*/ 7 h 120"/>
                <a:gd name="T30" fmla="*/ 26 w 108"/>
                <a:gd name="T31" fmla="*/ 20 h 120"/>
                <a:gd name="T32" fmla="*/ 16 w 108"/>
                <a:gd name="T33" fmla="*/ 60 h 120"/>
                <a:gd name="T34" fmla="*/ 26 w 108"/>
                <a:gd name="T35" fmla="*/ 100 h 120"/>
                <a:gd name="T36" fmla="*/ 54 w 108"/>
                <a:gd name="T37" fmla="*/ 113 h 120"/>
                <a:gd name="T38" fmla="*/ 82 w 108"/>
                <a:gd name="T39" fmla="*/ 100 h 120"/>
                <a:gd name="T40" fmla="*/ 92 w 108"/>
                <a:gd name="T41" fmla="*/ 61 h 120"/>
                <a:gd name="T42" fmla="*/ 82 w 108"/>
                <a:gd name="T43" fmla="*/ 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120">
                  <a:moveTo>
                    <a:pt x="94" y="104"/>
                  </a:moveTo>
                  <a:cubicBezTo>
                    <a:pt x="84" y="115"/>
                    <a:pt x="71" y="120"/>
                    <a:pt x="53" y="120"/>
                  </a:cubicBezTo>
                  <a:cubicBezTo>
                    <a:pt x="36" y="120"/>
                    <a:pt x="23" y="115"/>
                    <a:pt x="14" y="105"/>
                  </a:cubicBezTo>
                  <a:cubicBezTo>
                    <a:pt x="5" y="95"/>
                    <a:pt x="0" y="80"/>
                    <a:pt x="0" y="61"/>
                  </a:cubicBezTo>
                  <a:cubicBezTo>
                    <a:pt x="0" y="51"/>
                    <a:pt x="1" y="42"/>
                    <a:pt x="4" y="35"/>
                  </a:cubicBezTo>
                  <a:cubicBezTo>
                    <a:pt x="6" y="27"/>
                    <a:pt x="10" y="21"/>
                    <a:pt x="15" y="16"/>
                  </a:cubicBezTo>
                  <a:cubicBezTo>
                    <a:pt x="19" y="11"/>
                    <a:pt x="25" y="7"/>
                    <a:pt x="32" y="4"/>
                  </a:cubicBezTo>
                  <a:cubicBezTo>
                    <a:pt x="39" y="2"/>
                    <a:pt x="46" y="0"/>
                    <a:pt x="54" y="0"/>
                  </a:cubicBezTo>
                  <a:cubicBezTo>
                    <a:pt x="63" y="0"/>
                    <a:pt x="70" y="2"/>
                    <a:pt x="77" y="4"/>
                  </a:cubicBezTo>
                  <a:cubicBezTo>
                    <a:pt x="84" y="7"/>
                    <a:pt x="89" y="11"/>
                    <a:pt x="94" y="16"/>
                  </a:cubicBezTo>
                  <a:cubicBezTo>
                    <a:pt x="98" y="21"/>
                    <a:pt x="102" y="27"/>
                    <a:pt x="104" y="34"/>
                  </a:cubicBezTo>
                  <a:cubicBezTo>
                    <a:pt x="107" y="41"/>
                    <a:pt x="108" y="50"/>
                    <a:pt x="108" y="60"/>
                  </a:cubicBezTo>
                  <a:cubicBezTo>
                    <a:pt x="108" y="79"/>
                    <a:pt x="103" y="94"/>
                    <a:pt x="94" y="104"/>
                  </a:cubicBezTo>
                  <a:close/>
                  <a:moveTo>
                    <a:pt x="82" y="20"/>
                  </a:moveTo>
                  <a:cubicBezTo>
                    <a:pt x="75" y="12"/>
                    <a:pt x="66" y="7"/>
                    <a:pt x="54" y="7"/>
                  </a:cubicBezTo>
                  <a:cubicBezTo>
                    <a:pt x="42" y="7"/>
                    <a:pt x="33" y="12"/>
                    <a:pt x="26" y="20"/>
                  </a:cubicBezTo>
                  <a:cubicBezTo>
                    <a:pt x="19" y="28"/>
                    <a:pt x="16" y="42"/>
                    <a:pt x="16" y="60"/>
                  </a:cubicBezTo>
                  <a:cubicBezTo>
                    <a:pt x="16" y="78"/>
                    <a:pt x="19" y="91"/>
                    <a:pt x="26" y="100"/>
                  </a:cubicBezTo>
                  <a:cubicBezTo>
                    <a:pt x="32" y="108"/>
                    <a:pt x="42" y="113"/>
                    <a:pt x="54" y="113"/>
                  </a:cubicBezTo>
                  <a:cubicBezTo>
                    <a:pt x="66" y="113"/>
                    <a:pt x="75" y="109"/>
                    <a:pt x="82" y="100"/>
                  </a:cubicBezTo>
                  <a:cubicBezTo>
                    <a:pt x="89" y="92"/>
                    <a:pt x="92" y="78"/>
                    <a:pt x="92" y="61"/>
                  </a:cubicBezTo>
                  <a:cubicBezTo>
                    <a:pt x="92" y="42"/>
                    <a:pt x="89" y="29"/>
                    <a:pt x="82" y="2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3D03E1DA-EBA2-4340-99A1-0AAE7C9318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7" y="-166"/>
              <a:ext cx="35" cy="36"/>
            </a:xfrm>
            <a:custGeom>
              <a:avLst/>
              <a:gdLst>
                <a:gd name="T0" fmla="*/ 0 w 17"/>
                <a:gd name="T1" fmla="*/ 8 h 17"/>
                <a:gd name="T2" fmla="*/ 2 w 17"/>
                <a:gd name="T3" fmla="*/ 14 h 17"/>
                <a:gd name="T4" fmla="*/ 8 w 17"/>
                <a:gd name="T5" fmla="*/ 17 h 17"/>
                <a:gd name="T6" fmla="*/ 14 w 17"/>
                <a:gd name="T7" fmla="*/ 14 h 17"/>
                <a:gd name="T8" fmla="*/ 17 w 17"/>
                <a:gd name="T9" fmla="*/ 8 h 17"/>
                <a:gd name="T10" fmla="*/ 14 w 17"/>
                <a:gd name="T11" fmla="*/ 2 h 17"/>
                <a:gd name="T12" fmla="*/ 8 w 17"/>
                <a:gd name="T13" fmla="*/ 0 h 17"/>
                <a:gd name="T14" fmla="*/ 2 w 17"/>
                <a:gd name="T15" fmla="*/ 2 h 17"/>
                <a:gd name="T16" fmla="*/ 0 w 17"/>
                <a:gd name="T17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7">
                  <a:moveTo>
                    <a:pt x="0" y="8"/>
                  </a:moveTo>
                  <a:cubicBezTo>
                    <a:pt x="0" y="11"/>
                    <a:pt x="1" y="13"/>
                    <a:pt x="2" y="14"/>
                  </a:cubicBezTo>
                  <a:cubicBezTo>
                    <a:pt x="4" y="16"/>
                    <a:pt x="6" y="17"/>
                    <a:pt x="8" y="17"/>
                  </a:cubicBezTo>
                  <a:cubicBezTo>
                    <a:pt x="11" y="17"/>
                    <a:pt x="13" y="16"/>
                    <a:pt x="14" y="14"/>
                  </a:cubicBezTo>
                  <a:cubicBezTo>
                    <a:pt x="16" y="13"/>
                    <a:pt x="17" y="11"/>
                    <a:pt x="17" y="8"/>
                  </a:cubicBezTo>
                  <a:cubicBezTo>
                    <a:pt x="17" y="6"/>
                    <a:pt x="16" y="4"/>
                    <a:pt x="14" y="2"/>
                  </a:cubicBezTo>
                  <a:cubicBezTo>
                    <a:pt x="13" y="0"/>
                    <a:pt x="11" y="0"/>
                    <a:pt x="8" y="0"/>
                  </a:cubicBezTo>
                  <a:cubicBezTo>
                    <a:pt x="6" y="0"/>
                    <a:pt x="4" y="0"/>
                    <a:pt x="2" y="2"/>
                  </a:cubicBezTo>
                  <a:cubicBezTo>
                    <a:pt x="1" y="4"/>
                    <a:pt x="0" y="6"/>
                    <a:pt x="0" y="8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1952093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 innholdsdeler med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0EAB2FC4-B0AF-47B9-889E-B3D3131125B4}"/>
              </a:ext>
            </a:extLst>
          </p:cNvPr>
          <p:cNvSpPr/>
          <p:nvPr userDrawn="1"/>
        </p:nvSpPr>
        <p:spPr>
          <a:xfrm>
            <a:off x="0" y="905435"/>
            <a:ext cx="9144000" cy="4239653"/>
          </a:xfrm>
          <a:prstGeom prst="rect">
            <a:avLst/>
          </a:prstGeom>
          <a:solidFill>
            <a:srgbClr val="F5F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576072" y="1182827"/>
            <a:ext cx="3600450" cy="215444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2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‹#›</a:t>
            </a:fld>
            <a:endParaRPr lang="nb-NO"/>
          </a:p>
        </p:txBody>
      </p:sp>
      <p:sp>
        <p:nvSpPr>
          <p:cNvPr id="10" name="Tittel 9">
            <a:extLst>
              <a:ext uri="{FF2B5EF4-FFF2-40B4-BE49-F238E27FC236}">
                <a16:creationId xmlns:a16="http://schemas.microsoft.com/office/drawing/2014/main" id="{C0A3205A-B931-4541-A0D3-BE1AA7A80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cxnSp>
        <p:nvCxnSpPr>
          <p:cNvPr id="13" name="Rett linje 12">
            <a:extLst>
              <a:ext uri="{FF2B5EF4-FFF2-40B4-BE49-F238E27FC236}">
                <a16:creationId xmlns:a16="http://schemas.microsoft.com/office/drawing/2014/main" id="{DFAD5ACB-59BB-4888-BC7A-DDBA47C2AC07}"/>
              </a:ext>
            </a:extLst>
          </p:cNvPr>
          <p:cNvCxnSpPr/>
          <p:nvPr userDrawn="1"/>
        </p:nvCxnSpPr>
        <p:spPr>
          <a:xfrm>
            <a:off x="4572000" y="1800225"/>
            <a:ext cx="0" cy="2736342"/>
          </a:xfrm>
          <a:prstGeom prst="line">
            <a:avLst/>
          </a:prstGeom>
          <a:ln w="12700">
            <a:solidFill>
              <a:srgbClr val="C7C1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lassholder for tekst 2">
            <a:extLst>
              <a:ext uri="{FF2B5EF4-FFF2-40B4-BE49-F238E27FC236}">
                <a16:creationId xmlns:a16="http://schemas.microsoft.com/office/drawing/2014/main" id="{E0A86587-8C70-4A7E-BC3D-1C0813361901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967479" y="1196893"/>
            <a:ext cx="3600450" cy="215444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2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546ECE5E-F8BE-4003-985D-ACB125166B6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76072" y="1764222"/>
            <a:ext cx="3600450" cy="273634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lassholder for innhold 4">
            <a:extLst>
              <a:ext uri="{FF2B5EF4-FFF2-40B4-BE49-F238E27FC236}">
                <a16:creationId xmlns:a16="http://schemas.microsoft.com/office/drawing/2014/main" id="{FCAAB143-56E5-4980-95CB-926D5CE2E50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967479" y="1778288"/>
            <a:ext cx="3600450" cy="273634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1143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12558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r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8" name="Plassholder for bilde 7">
            <a:extLst>
              <a:ext uri="{FF2B5EF4-FFF2-40B4-BE49-F238E27FC236}">
                <a16:creationId xmlns:a16="http://schemas.microsoft.com/office/drawing/2014/main" id="{BE9E5DBC-1B8D-4A0A-BE15-FE75497EC9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6074" y="1144943"/>
            <a:ext cx="2502313" cy="1782223"/>
          </a:xfrm>
          <a:prstGeom prst="rect">
            <a:avLst/>
          </a:prstGeom>
        </p:spPr>
        <p:txBody>
          <a:bodyPr lIns="0" tIns="360000" rIns="0" bIns="0" anchor="t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9" name="Plassholder for tekst 8">
            <a:extLst>
              <a:ext uri="{FF2B5EF4-FFF2-40B4-BE49-F238E27FC236}">
                <a16:creationId xmlns:a16="http://schemas.microsoft.com/office/drawing/2014/main" id="{B547A535-64C8-47BA-A0EF-C549CE5A7A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6074" y="2973972"/>
            <a:ext cx="2502313" cy="1782223"/>
          </a:xfrm>
          <a:prstGeom prst="rect">
            <a:avLst/>
          </a:prstGeom>
          <a:solidFill>
            <a:schemeClr val="accent3"/>
          </a:solidFill>
        </p:spPr>
        <p:txBody>
          <a:bodyPr lIns="0" tIns="0" rIns="0" bIns="0" anchor="ctr"/>
          <a:lstStyle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lassholder for bilde 7">
            <a:extLst>
              <a:ext uri="{FF2B5EF4-FFF2-40B4-BE49-F238E27FC236}">
                <a16:creationId xmlns:a16="http://schemas.microsoft.com/office/drawing/2014/main" id="{CD8D1D19-E2BC-466E-8814-43BE87BC130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132392" y="1144943"/>
            <a:ext cx="1782223" cy="1782223"/>
          </a:xfrm>
          <a:prstGeom prst="rect">
            <a:avLst/>
          </a:prstGeom>
        </p:spPr>
        <p:txBody>
          <a:bodyPr lIns="0" tIns="360000" rIns="0" bIns="0" anchor="t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11" name="Plassholder for tekst 8">
            <a:extLst>
              <a:ext uri="{FF2B5EF4-FFF2-40B4-BE49-F238E27FC236}">
                <a16:creationId xmlns:a16="http://schemas.microsoft.com/office/drawing/2014/main" id="{07738B89-F2C1-41B7-92EF-E139FA97D3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961420" y="1144943"/>
            <a:ext cx="1782223" cy="1782223"/>
          </a:xfrm>
          <a:prstGeom prst="rect">
            <a:avLst/>
          </a:prstGeom>
          <a:solidFill>
            <a:schemeClr val="dk1"/>
          </a:solidFill>
        </p:spPr>
        <p:txBody>
          <a:bodyPr lIns="0" tIns="0" rIns="0" bIns="0" anchor="ctr"/>
          <a:lstStyle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lassholder for bilde 7">
            <a:extLst>
              <a:ext uri="{FF2B5EF4-FFF2-40B4-BE49-F238E27FC236}">
                <a16:creationId xmlns:a16="http://schemas.microsoft.com/office/drawing/2014/main" id="{0DD46E06-C6D2-4C10-BCA4-5D9757C3326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790448" y="1144943"/>
            <a:ext cx="1782223" cy="1782223"/>
          </a:xfrm>
          <a:prstGeom prst="rect">
            <a:avLst/>
          </a:prstGeom>
        </p:spPr>
        <p:txBody>
          <a:bodyPr lIns="0" tIns="360000" rIns="0" bIns="0" anchor="t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13" name="Plassholder for bilde 7">
            <a:extLst>
              <a:ext uri="{FF2B5EF4-FFF2-40B4-BE49-F238E27FC236}">
                <a16:creationId xmlns:a16="http://schemas.microsoft.com/office/drawing/2014/main" id="{D4494FC2-94A2-40B6-9782-976365B1D3F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132392" y="2973971"/>
            <a:ext cx="3611251" cy="1782223"/>
          </a:xfrm>
          <a:prstGeom prst="rect">
            <a:avLst/>
          </a:prstGeom>
        </p:spPr>
        <p:txBody>
          <a:bodyPr lIns="0" tIns="360000" rIns="0" bIns="0" anchor="t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14" name="Plassholder for tekst 8">
            <a:extLst>
              <a:ext uri="{FF2B5EF4-FFF2-40B4-BE49-F238E27FC236}">
                <a16:creationId xmlns:a16="http://schemas.microsoft.com/office/drawing/2014/main" id="{BD395384-2AA4-43C2-BA8A-F89CC7A4EA0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790448" y="2973970"/>
            <a:ext cx="1782223" cy="1782223"/>
          </a:xfrm>
          <a:prstGeom prst="rect">
            <a:avLst/>
          </a:prstGeom>
          <a:solidFill>
            <a:schemeClr val="accent3"/>
          </a:solidFill>
        </p:spPr>
        <p:txBody>
          <a:bodyPr lIns="0" tIns="0" rIns="0" bIns="0" anchor="ctr"/>
          <a:lstStyle>
            <a:lvl1pPr marL="0" indent="0" algn="ctr">
              <a:buNone/>
              <a:defRPr>
                <a:solidFill>
                  <a:schemeClr val="l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Plassholder for dato 14">
            <a:extLst>
              <a:ext uri="{FF2B5EF4-FFF2-40B4-BE49-F238E27FC236}">
                <a16:creationId xmlns:a16="http://schemas.microsoft.com/office/drawing/2014/main" id="{1A23FB33-0C5E-433C-A6D7-C7CFF1937B25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16" name="Plassholder for bunntekst 15">
            <a:extLst>
              <a:ext uri="{FF2B5EF4-FFF2-40B4-BE49-F238E27FC236}">
                <a16:creationId xmlns:a16="http://schemas.microsoft.com/office/drawing/2014/main" id="{B6FB1711-42FB-43A1-B5CC-7DF4096BB6B9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17" name="Plassholder for lysbildenummer 16">
            <a:extLst>
              <a:ext uri="{FF2B5EF4-FFF2-40B4-BE49-F238E27FC236}">
                <a16:creationId xmlns:a16="http://schemas.microsoft.com/office/drawing/2014/main" id="{6CDFAB3E-FFBD-435E-867C-6F512F1938A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56074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ktabok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>
            <a:extLst>
              <a:ext uri="{FF2B5EF4-FFF2-40B4-BE49-F238E27FC236}">
                <a16:creationId xmlns:a16="http://schemas.microsoft.com/office/drawing/2014/main" id="{77612E60-73D6-4E03-A75B-7B60A12C2020}"/>
              </a:ext>
            </a:extLst>
          </p:cNvPr>
          <p:cNvSpPr/>
          <p:nvPr userDrawn="1"/>
        </p:nvSpPr>
        <p:spPr>
          <a:xfrm>
            <a:off x="0" y="1"/>
            <a:ext cx="9144000" cy="5145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5280AE57-5149-4270-B50A-0515503F58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60270" y="1368171"/>
            <a:ext cx="1476000" cy="1476000"/>
          </a:xfrm>
          <a:prstGeom prst="ellipse">
            <a:avLst/>
          </a:prstGeom>
          <a:solidFill>
            <a:schemeClr val="lt1"/>
          </a:solidFill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A1B0674C-4CBD-4F5B-B1E6-8439D0BF7885}"/>
              </a:ext>
            </a:extLst>
          </p:cNvPr>
          <p:cNvCxnSpPr/>
          <p:nvPr userDrawn="1"/>
        </p:nvCxnSpPr>
        <p:spPr>
          <a:xfrm>
            <a:off x="4374547" y="792099"/>
            <a:ext cx="360045" cy="0"/>
          </a:xfrm>
          <a:prstGeom prst="line">
            <a:avLst/>
          </a:prstGeom>
          <a:ln w="12700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lassholder for tekst 6">
            <a:extLst>
              <a:ext uri="{FF2B5EF4-FFF2-40B4-BE49-F238E27FC236}">
                <a16:creationId xmlns:a16="http://schemas.microsoft.com/office/drawing/2014/main" id="{1F14E1A4-E3DE-4BED-8514-C42A8BC81D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34000" y="1368171"/>
            <a:ext cx="1476000" cy="1476000"/>
          </a:xfrm>
          <a:prstGeom prst="ellipse">
            <a:avLst/>
          </a:prstGeom>
          <a:solidFill>
            <a:schemeClr val="lt1"/>
          </a:solidFill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lassholder for tekst 6">
            <a:extLst>
              <a:ext uri="{FF2B5EF4-FFF2-40B4-BE49-F238E27FC236}">
                <a16:creationId xmlns:a16="http://schemas.microsoft.com/office/drawing/2014/main" id="{E44EF5B2-5E6A-41CC-91F9-7BEF8B2EF3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7730" y="1368171"/>
            <a:ext cx="1476000" cy="1476000"/>
          </a:xfrm>
          <a:prstGeom prst="ellipse">
            <a:avLst/>
          </a:prstGeom>
          <a:solidFill>
            <a:schemeClr val="lt1"/>
          </a:solidFill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lassholder for tekst 6">
            <a:extLst>
              <a:ext uri="{FF2B5EF4-FFF2-40B4-BE49-F238E27FC236}">
                <a16:creationId xmlns:a16="http://schemas.microsoft.com/office/drawing/2014/main" id="{2A9AA01A-7EA8-48B1-B72A-C38F2F418EE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125693" y="2952369"/>
            <a:ext cx="1476000" cy="1476000"/>
          </a:xfrm>
          <a:prstGeom prst="ellipse">
            <a:avLst/>
          </a:prstGeom>
          <a:solidFill>
            <a:schemeClr val="lt1"/>
          </a:solidFill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lassholder for tekst 6">
            <a:extLst>
              <a:ext uri="{FF2B5EF4-FFF2-40B4-BE49-F238E27FC236}">
                <a16:creationId xmlns:a16="http://schemas.microsoft.com/office/drawing/2014/main" id="{4B802FF4-92EA-42A7-BF43-5990B128902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99423" y="2952369"/>
            <a:ext cx="1476000" cy="1476000"/>
          </a:xfrm>
          <a:prstGeom prst="ellipse">
            <a:avLst/>
          </a:prstGeom>
          <a:solidFill>
            <a:schemeClr val="lt1"/>
          </a:solidFill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Plassholder for tekst 6">
            <a:extLst>
              <a:ext uri="{FF2B5EF4-FFF2-40B4-BE49-F238E27FC236}">
                <a16:creationId xmlns:a16="http://schemas.microsoft.com/office/drawing/2014/main" id="{DAA5AE86-50F7-49C1-8D68-1C0A9731921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73153" y="2952369"/>
            <a:ext cx="1476000" cy="1476000"/>
          </a:xfrm>
          <a:prstGeom prst="ellipse">
            <a:avLst/>
          </a:prstGeom>
          <a:solidFill>
            <a:schemeClr val="lt1"/>
          </a:solidFill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8096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e faktabok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>
            <a:extLst>
              <a:ext uri="{FF2B5EF4-FFF2-40B4-BE49-F238E27FC236}">
                <a16:creationId xmlns:a16="http://schemas.microsoft.com/office/drawing/2014/main" id="{5230A4C1-3971-481E-8696-7BACB511007D}"/>
              </a:ext>
            </a:extLst>
          </p:cNvPr>
          <p:cNvSpPr/>
          <p:nvPr userDrawn="1"/>
        </p:nvSpPr>
        <p:spPr>
          <a:xfrm>
            <a:off x="0" y="1"/>
            <a:ext cx="9144000" cy="5145088"/>
          </a:xfrm>
          <a:prstGeom prst="rect">
            <a:avLst/>
          </a:prstGeom>
          <a:solidFill>
            <a:srgbClr val="CCCB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‹#›</a:t>
            </a:fld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5280AE57-5149-4270-B50A-0515503F5820}"/>
              </a:ext>
            </a:extLst>
          </p:cNvPr>
          <p:cNvSpPr>
            <a:spLocks noGrp="1" noChangeAspect="1"/>
          </p:cNvSpPr>
          <p:nvPr>
            <p:ph type="body" sz="quarter" idx="13"/>
          </p:nvPr>
        </p:nvSpPr>
        <p:spPr>
          <a:xfrm>
            <a:off x="1296162" y="1656207"/>
            <a:ext cx="1908000" cy="1908000"/>
          </a:xfrm>
          <a:prstGeom prst="ellipse">
            <a:avLst/>
          </a:prstGeom>
          <a:solidFill>
            <a:schemeClr val="lt1"/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Char char="​"/>
              <a:defRPr sz="1200" b="1">
                <a:solidFill>
                  <a:schemeClr val="accent1"/>
                </a:solidFill>
              </a:defRPr>
            </a:lvl1pPr>
            <a:lvl2pPr marL="0" indent="0" algn="ctr">
              <a:buFont typeface="Arial" panose="020B0604020202020204" pitchFamily="34" charset="0"/>
              <a:buChar char="​"/>
              <a:defRPr sz="10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Plassholder for tekst 6">
            <a:extLst>
              <a:ext uri="{FF2B5EF4-FFF2-40B4-BE49-F238E27FC236}">
                <a16:creationId xmlns:a16="http://schemas.microsoft.com/office/drawing/2014/main" id="{3C78C568-6550-42F2-AC83-DF36B9D86A68}"/>
              </a:ext>
            </a:extLst>
          </p:cNvPr>
          <p:cNvSpPr>
            <a:spLocks noGrp="1" noChangeAspect="1"/>
          </p:cNvSpPr>
          <p:nvPr>
            <p:ph type="body" sz="quarter" idx="14"/>
          </p:nvPr>
        </p:nvSpPr>
        <p:spPr>
          <a:xfrm>
            <a:off x="3618000" y="1656207"/>
            <a:ext cx="1908000" cy="1908000"/>
          </a:xfrm>
          <a:prstGeom prst="ellipse">
            <a:avLst/>
          </a:prstGeom>
          <a:solidFill>
            <a:schemeClr val="lt1"/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Char char="​"/>
              <a:defRPr sz="1200" b="1">
                <a:solidFill>
                  <a:schemeClr val="accent1"/>
                </a:solidFill>
              </a:defRPr>
            </a:lvl1pPr>
            <a:lvl2pPr marL="0" indent="0" algn="ctr">
              <a:buFont typeface="Arial" panose="020B0604020202020204" pitchFamily="34" charset="0"/>
              <a:buChar char="​"/>
              <a:defRPr sz="10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Plassholder for tekst 6">
            <a:extLst>
              <a:ext uri="{FF2B5EF4-FFF2-40B4-BE49-F238E27FC236}">
                <a16:creationId xmlns:a16="http://schemas.microsoft.com/office/drawing/2014/main" id="{D52A1348-F70D-4977-ABF0-B088B61478C8}"/>
              </a:ext>
            </a:extLst>
          </p:cNvPr>
          <p:cNvSpPr>
            <a:spLocks noGrp="1" noChangeAspect="1"/>
          </p:cNvSpPr>
          <p:nvPr>
            <p:ph type="body" sz="quarter" idx="15"/>
          </p:nvPr>
        </p:nvSpPr>
        <p:spPr>
          <a:xfrm>
            <a:off x="5939838" y="1656207"/>
            <a:ext cx="1908000" cy="1908000"/>
          </a:xfrm>
          <a:prstGeom prst="ellipse">
            <a:avLst/>
          </a:prstGeom>
          <a:solidFill>
            <a:schemeClr val="lt1"/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Char char="​"/>
              <a:defRPr sz="1200" b="1">
                <a:solidFill>
                  <a:schemeClr val="accent1"/>
                </a:solidFill>
              </a:defRPr>
            </a:lvl1pPr>
            <a:lvl2pPr marL="0" indent="0" algn="ctr">
              <a:buFont typeface="Arial" panose="020B0604020202020204" pitchFamily="34" charset="0"/>
              <a:buChar char="​"/>
              <a:defRPr sz="1000"/>
            </a:lvl2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1907FAE4-AE58-4689-84EB-3770B2E581C5}"/>
              </a:ext>
            </a:extLst>
          </p:cNvPr>
          <p:cNvCxnSpPr/>
          <p:nvPr userDrawn="1"/>
        </p:nvCxnSpPr>
        <p:spPr>
          <a:xfrm>
            <a:off x="4374547" y="792099"/>
            <a:ext cx="3600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9338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576072" y="288036"/>
            <a:ext cx="7922703" cy="360045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576072" y="1440181"/>
            <a:ext cx="7920990" cy="306038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576072" y="4860608"/>
            <a:ext cx="634666" cy="18002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>
                <a:solidFill>
                  <a:schemeClr val="dk1"/>
                </a:solidFill>
              </a:defRPr>
            </a:lvl1pPr>
          </a:lstStyle>
          <a:p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780674" y="4860608"/>
            <a:ext cx="5582653" cy="18002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>
                <a:solidFill>
                  <a:schemeClr val="dk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283742" y="4860608"/>
            <a:ext cx="231608" cy="18002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000">
                <a:solidFill>
                  <a:schemeClr val="dk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‹#›</a:t>
            </a:fld>
            <a:endParaRPr lang="nb-NO"/>
          </a:p>
        </p:txBody>
      </p:sp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7B422D6A-1596-4F97-B0A0-875892A68C1A}"/>
              </a:ext>
            </a:extLst>
          </p:cNvPr>
          <p:cNvCxnSpPr/>
          <p:nvPr userDrawn="1"/>
        </p:nvCxnSpPr>
        <p:spPr>
          <a:xfrm>
            <a:off x="4374547" y="792099"/>
            <a:ext cx="36004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857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63" r:id="rId4"/>
    <p:sldLayoutId id="2147483659" r:id="rId5"/>
    <p:sldLayoutId id="2147483650" r:id="rId6"/>
    <p:sldLayoutId id="2147483660" r:id="rId7"/>
    <p:sldLayoutId id="2147483661" r:id="rId8"/>
    <p:sldLayoutId id="2147483662" r:id="rId9"/>
    <p:sldLayoutId id="2147483652" r:id="rId10"/>
    <p:sldLayoutId id="2147483653" r:id="rId11"/>
    <p:sldLayoutId id="2147483654" r:id="rId12"/>
    <p:sldLayoutId id="2147483655" r:id="rId13"/>
    <p:sldLayoutId id="2147483658" r:id="rId14"/>
    <p:sldLayoutId id="2147483664" r:id="rId15"/>
    <p:sldLayoutId id="2147483665" r:id="rId16"/>
  </p:sldLayoutIdLst>
  <p:hf hdr="0" ftr="0" dt="0"/>
  <p:txStyles>
    <p:titleStyle>
      <a:lvl1pPr algn="ctr" defTabSz="685800" rtl="0" eaLnBrk="1" latinLnBrk="0" hangingPunct="1">
        <a:lnSpc>
          <a:spcPct val="100000"/>
        </a:lnSpc>
        <a:spcBef>
          <a:spcPct val="0"/>
        </a:spcBef>
        <a:buNone/>
        <a:defRPr sz="2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80000" algn="l" defTabSz="685800" rtl="0" eaLnBrk="1" latinLnBrk="0" hangingPunct="1">
        <a:lnSpc>
          <a:spcPct val="100000"/>
        </a:lnSpc>
        <a:spcBef>
          <a:spcPts val="750"/>
        </a:spcBef>
        <a:buClr>
          <a:schemeClr val="accent1"/>
        </a:buClr>
        <a:buFont typeface="Verdana" panose="020B060403050404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lang="nb-NO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lang="nb-NO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lang="nb-NO" sz="11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lang="nb-NO" sz="11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E022F64-1279-E44A-8DD9-0689456C6C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Kjekt å ha... feilhåndtering og andre nyttige verktøy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A01D6C-3F6B-0C41-8138-C580152E5E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IN1000 – Høsten 2019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AE6E86-586F-C440-9B35-75E12D5008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0089" y="3924490"/>
            <a:ext cx="3152196" cy="495109"/>
          </a:xfrm>
        </p:spPr>
        <p:txBody>
          <a:bodyPr>
            <a:normAutofit/>
          </a:bodyPr>
          <a:lstStyle/>
          <a:p>
            <a:r>
              <a:rPr lang="nb-NO" dirty="0"/>
              <a:t>Henrik Hillestad Løvold</a:t>
            </a:r>
          </a:p>
          <a:p>
            <a:r>
              <a:rPr lang="nb-NO" dirty="0"/>
              <a:t>Universitetslektor, Institutt for informatikk</a:t>
            </a:r>
          </a:p>
          <a:p>
            <a:r>
              <a:rPr lang="nb-NO" dirty="0"/>
              <a:t>http://</a:t>
            </a:r>
            <a:r>
              <a:rPr lang="nb-NO" dirty="0" err="1"/>
              <a:t>ifi.uio.no</a:t>
            </a:r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6237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9113F36-42B1-4942-BBFB-5B1F90AF8C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Større programmer</a:t>
            </a:r>
          </a:p>
        </p:txBody>
      </p:sp>
    </p:spTree>
    <p:extLst>
      <p:ext uri="{BB962C8B-B14F-4D97-AF65-F5344CB8AC3E}">
        <p14:creationId xmlns:p14="http://schemas.microsoft.com/office/powerpoint/2010/main" val="2486078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5A7E7E4-B29A-374C-B392-F28ECF382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Større programmer: en oversikt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95EA86FE-70AA-4A49-ACB4-CF00841A3C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nb-NO" sz="1400" dirty="0" err="1"/>
              <a:t>Refaktorering</a:t>
            </a:r>
            <a:endParaRPr lang="nb-NO" sz="1400" dirty="0"/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148059B1-766D-C14D-BE8D-6CBF059A695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18000" y="1656207"/>
            <a:ext cx="1908000" cy="1908000"/>
          </a:xfrm>
        </p:spPr>
        <p:txBody>
          <a:bodyPr>
            <a:normAutofit/>
          </a:bodyPr>
          <a:lstStyle/>
          <a:p>
            <a:r>
              <a:rPr lang="nb-NO" sz="1400" dirty="0"/>
              <a:t>Dokumentasjon</a:t>
            </a:r>
          </a:p>
        </p:txBody>
      </p:sp>
      <p:sp>
        <p:nvSpPr>
          <p:cNvPr id="6" name="Plassholder for tekst 5">
            <a:extLst>
              <a:ext uri="{FF2B5EF4-FFF2-40B4-BE49-F238E27FC236}">
                <a16:creationId xmlns:a16="http://schemas.microsoft.com/office/drawing/2014/main" id="{9B3F350D-F01E-854B-B031-950D61D753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nb-NO" sz="1400" dirty="0"/>
              <a:t>Enhetstesting</a:t>
            </a:r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D5A6B299-94CA-2248-9D29-9522623D1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16159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>
            <a:extLst>
              <a:ext uri="{FF2B5EF4-FFF2-40B4-BE49-F238E27FC236}">
                <a16:creationId xmlns:a16="http://schemas.microsoft.com/office/drawing/2014/main" id="{631FC244-AF21-974F-A2C8-4B6E96AEA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Refaktorering</a:t>
            </a:r>
            <a:r>
              <a:rPr lang="nb-NO" dirty="0"/>
              <a:t> av kode</a:t>
            </a:r>
          </a:p>
        </p:txBody>
      </p:sp>
      <p:sp>
        <p:nvSpPr>
          <p:cNvPr id="7" name="Plassholder for innhold 6">
            <a:extLst>
              <a:ext uri="{FF2B5EF4-FFF2-40B4-BE49-F238E27FC236}">
                <a16:creationId xmlns:a16="http://schemas.microsoft.com/office/drawing/2014/main" id="{6CF04BF8-3254-834E-BCE9-68BFF453B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b-NO" dirty="0"/>
              <a:t>Noen ganger skriver vi «kjapp og </a:t>
            </a:r>
            <a:r>
              <a:rPr lang="nb-NO" dirty="0" err="1"/>
              <a:t>gæli</a:t>
            </a:r>
            <a:r>
              <a:rPr lang="nb-NO" dirty="0"/>
              <a:t>» kode.</a:t>
            </a:r>
          </a:p>
          <a:p>
            <a:pPr lvl="1"/>
            <a:r>
              <a:rPr lang="nb-NO" dirty="0"/>
              <a:t>Kan koden forkortes?</a:t>
            </a:r>
          </a:p>
          <a:p>
            <a:pPr lvl="1"/>
            <a:r>
              <a:rPr lang="nb-NO" dirty="0"/>
              <a:t>Logisk overlapp mellom if-sjekker og i løkker?</a:t>
            </a:r>
          </a:p>
          <a:p>
            <a:pPr lvl="1"/>
            <a:r>
              <a:rPr lang="nb-NO" dirty="0"/>
              <a:t>Ordet </a:t>
            </a:r>
            <a:r>
              <a:rPr lang="nb-NO" i="1" dirty="0"/>
              <a:t>break</a:t>
            </a:r>
            <a:endParaRPr lang="nb-NO" dirty="0"/>
          </a:p>
          <a:p>
            <a:r>
              <a:rPr lang="nb-NO" dirty="0"/>
              <a:t>Kohesjon</a:t>
            </a:r>
          </a:p>
          <a:p>
            <a:pPr lvl="1"/>
            <a:r>
              <a:rPr lang="nb-NO" dirty="0"/>
              <a:t>Klasser skal ha ansvar for sitt, og bare sitt område av programmet</a:t>
            </a:r>
          </a:p>
          <a:p>
            <a:pPr lvl="1"/>
            <a:r>
              <a:rPr lang="nb-NO" dirty="0"/>
              <a:t>Aggregering av kode</a:t>
            </a:r>
          </a:p>
          <a:p>
            <a:pPr lvl="1"/>
            <a:r>
              <a:rPr lang="nb-NO" dirty="0"/>
              <a:t>Vi streber alltid etter </a:t>
            </a:r>
            <a:r>
              <a:rPr lang="nb-NO" b="1" dirty="0"/>
              <a:t>høy kohesjon</a:t>
            </a:r>
            <a:endParaRPr lang="nb-NO" dirty="0"/>
          </a:p>
          <a:p>
            <a:r>
              <a:rPr lang="nb-NO" dirty="0"/>
              <a:t>Kobling</a:t>
            </a:r>
          </a:p>
          <a:p>
            <a:pPr lvl="1"/>
            <a:r>
              <a:rPr lang="nb-NO" dirty="0"/>
              <a:t>Innviklede system er vanskelige å navigere</a:t>
            </a:r>
          </a:p>
          <a:p>
            <a:pPr lvl="1"/>
            <a:r>
              <a:rPr lang="nb-NO" dirty="0"/>
              <a:t>Analyser hvilke klasser som behøver å kommunisere med hverandre</a:t>
            </a:r>
          </a:p>
          <a:p>
            <a:pPr lvl="1"/>
            <a:r>
              <a:rPr lang="nb-NO" dirty="0"/>
              <a:t>Vi streber alltid etter </a:t>
            </a:r>
            <a:r>
              <a:rPr lang="nb-NO" b="1" dirty="0"/>
              <a:t>lav kobling</a:t>
            </a:r>
            <a:endParaRPr lang="nb-NO" dirty="0"/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49B0BAC7-162F-7A45-AF1A-D9D9F71B5D30}"/>
              </a:ext>
            </a:extLst>
          </p:cNvPr>
          <p:cNvSpPr txBox="1"/>
          <p:nvPr/>
        </p:nvSpPr>
        <p:spPr>
          <a:xfrm>
            <a:off x="3223237" y="4601680"/>
            <a:ext cx="262665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dirty="0"/>
              <a:t>{</a:t>
            </a:r>
            <a:r>
              <a:rPr lang="nb-NO" dirty="0" err="1"/>
              <a:t>aggregering.py</a:t>
            </a:r>
            <a:r>
              <a:rPr lang="nb-NO" dirty="0"/>
              <a:t>}</a:t>
            </a:r>
          </a:p>
          <a:p>
            <a:pPr algn="ctr"/>
            <a:endParaRPr lang="nb-NO" dirty="0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C855687C-75EC-A842-B249-B86F84E8E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12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96292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tel 8">
            <a:extLst>
              <a:ext uri="{FF2B5EF4-FFF2-40B4-BE49-F238E27FC236}">
                <a16:creationId xmlns:a16="http://schemas.microsoft.com/office/drawing/2014/main" id="{F127CCED-9226-CE4A-AD2B-FE022714D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{</a:t>
            </a:r>
            <a:r>
              <a:rPr lang="nb-NO" dirty="0" err="1"/>
              <a:t>aggregering.py</a:t>
            </a:r>
            <a:r>
              <a:rPr lang="nb-NO" dirty="0"/>
              <a:t>}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6FBF6994-F7F7-B244-A66E-7689220E2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13</a:t>
            </a:fld>
            <a:endParaRPr lang="nb-NO"/>
          </a:p>
        </p:txBody>
      </p:sp>
      <p:pic>
        <p:nvPicPr>
          <p:cNvPr id="16" name="Bilde 15">
            <a:extLst>
              <a:ext uri="{FF2B5EF4-FFF2-40B4-BE49-F238E27FC236}">
                <a16:creationId xmlns:a16="http://schemas.microsoft.com/office/drawing/2014/main" id="{F3CBBA43-9913-BD4A-8F2E-B195F08E4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48" y="722401"/>
            <a:ext cx="7922703" cy="431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194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B82CF2D-B355-5B45-9924-1978F3A14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{</a:t>
            </a:r>
            <a:r>
              <a:rPr lang="nb-NO" dirty="0" err="1"/>
              <a:t>aggregering.py</a:t>
            </a:r>
            <a:r>
              <a:rPr lang="nb-NO" dirty="0"/>
              <a:t>}</a:t>
            </a:r>
          </a:p>
        </p:txBody>
      </p:sp>
      <p:sp>
        <p:nvSpPr>
          <p:cNvPr id="3" name="Plassholder for lysbildenummer 2">
            <a:extLst>
              <a:ext uri="{FF2B5EF4-FFF2-40B4-BE49-F238E27FC236}">
                <a16:creationId xmlns:a16="http://schemas.microsoft.com/office/drawing/2014/main" id="{EE070F1F-CF44-7646-93A6-979626710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14</a:t>
            </a:fld>
            <a:endParaRPr lang="nb-NO"/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E2789E81-41B8-E647-A7DD-3DEA8CBBA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19" y="709611"/>
            <a:ext cx="8303562" cy="433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539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9E93AEE-1C51-BD42-8711-A396CC164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Enhetstesting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4433262-C0AB-F244-8004-F72CA14FB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For hver enkelt klasse, skriv en test for alle metoder</a:t>
            </a:r>
          </a:p>
          <a:p>
            <a:r>
              <a:rPr lang="nb-NO" dirty="0"/>
              <a:t>Hvorfor?</a:t>
            </a:r>
          </a:p>
          <a:p>
            <a:pPr lvl="1"/>
            <a:r>
              <a:rPr lang="nb-NO" dirty="0"/>
              <a:t>Kode endres ett sted – vil det fortsatt fungere i et større system?</a:t>
            </a:r>
          </a:p>
          <a:p>
            <a:pPr lvl="1"/>
            <a:r>
              <a:rPr lang="nb-NO" dirty="0"/>
              <a:t>Vi forsikrer oss om at koden fungerer uavhengig av kontekst</a:t>
            </a:r>
          </a:p>
          <a:p>
            <a:r>
              <a:rPr lang="nb-NO" dirty="0"/>
              <a:t>Hvordan?</a:t>
            </a:r>
          </a:p>
          <a:p>
            <a:pPr lvl="1"/>
            <a:r>
              <a:rPr lang="nb-NO" dirty="0"/>
              <a:t>Lag en metode </a:t>
            </a:r>
            <a:r>
              <a:rPr lang="nb-NO" dirty="0" err="1">
                <a:latin typeface="Monaco" pitchFamily="2" charset="77"/>
              </a:rPr>
              <a:t>enhetstest_klasse</a:t>
            </a:r>
            <a:r>
              <a:rPr lang="nb-NO" dirty="0">
                <a:latin typeface="Monaco" pitchFamily="2" charset="77"/>
              </a:rPr>
              <a:t>()</a:t>
            </a:r>
          </a:p>
          <a:p>
            <a:pPr lvl="1"/>
            <a:r>
              <a:rPr lang="nb-NO" dirty="0"/>
              <a:t>Test alle metoder i klassen</a:t>
            </a:r>
          </a:p>
          <a:p>
            <a:pPr lvl="1"/>
            <a:r>
              <a:rPr lang="nb-NO" dirty="0"/>
              <a:t>Grensetilfeller</a:t>
            </a:r>
          </a:p>
          <a:p>
            <a:r>
              <a:rPr lang="nb-NO" dirty="0"/>
              <a:t>Ved endring av klasse</a:t>
            </a:r>
          </a:p>
          <a:p>
            <a:pPr lvl="1"/>
            <a:r>
              <a:rPr lang="nb-NO" dirty="0"/>
              <a:t>Kjør enhetstesten for å sjekke om alt fremdeles fungerer!</a:t>
            </a:r>
          </a:p>
          <a:p>
            <a:pPr lvl="1"/>
            <a:r>
              <a:rPr lang="nb-NO" dirty="0"/>
              <a:t>Forsikring om at klassen vil fungere i et større system</a:t>
            </a:r>
          </a:p>
        </p:txBody>
      </p:sp>
      <p:sp>
        <p:nvSpPr>
          <p:cNvPr id="4" name="TekstSylinder 3">
            <a:extLst>
              <a:ext uri="{FF2B5EF4-FFF2-40B4-BE49-F238E27FC236}">
                <a16:creationId xmlns:a16="http://schemas.microsoft.com/office/drawing/2014/main" id="{F68F880A-DA36-9841-B7FF-1331D10B7497}"/>
              </a:ext>
            </a:extLst>
          </p:cNvPr>
          <p:cNvSpPr txBox="1"/>
          <p:nvPr/>
        </p:nvSpPr>
        <p:spPr>
          <a:xfrm>
            <a:off x="3258670" y="4349221"/>
            <a:ext cx="262665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dirty="0"/>
              <a:t>{</a:t>
            </a:r>
            <a:r>
              <a:rPr lang="nb-NO" dirty="0" err="1"/>
              <a:t>aggregering.py</a:t>
            </a:r>
            <a:r>
              <a:rPr lang="nb-NO" dirty="0"/>
              <a:t>}</a:t>
            </a:r>
          </a:p>
          <a:p>
            <a:pPr algn="ctr"/>
            <a:endParaRPr lang="nb-NO" dirty="0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ED29EF1F-EC1B-4445-9A73-CD08291B7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15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60008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EE0DC9A-88A1-5543-B327-D7AAA5652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Dokumentasjon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7F1DF45-0B03-1C41-87ED-7B53B2C2F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Funksjonen </a:t>
            </a:r>
            <a:r>
              <a:rPr lang="nb-NO" dirty="0" err="1">
                <a:latin typeface="Monaco" pitchFamily="2" charset="77"/>
              </a:rPr>
              <a:t>help</a:t>
            </a:r>
            <a:r>
              <a:rPr lang="nb-NO" dirty="0">
                <a:latin typeface="Monaco" pitchFamily="2" charset="77"/>
              </a:rPr>
              <a:t>(parameter)</a:t>
            </a:r>
          </a:p>
          <a:p>
            <a:r>
              <a:rPr lang="nb-NO" dirty="0" err="1"/>
              <a:t>Docstring</a:t>
            </a:r>
            <a:r>
              <a:rPr lang="nb-NO" dirty="0"/>
              <a:t>-dokumentasjon</a:t>
            </a:r>
          </a:p>
          <a:p>
            <a:pPr lvl="1"/>
            <a:r>
              <a:rPr lang="nb-NO" dirty="0"/>
              <a:t>Triple anførselstegn – ikke bare for kommentarer!</a:t>
            </a:r>
          </a:p>
          <a:p>
            <a:pPr lvl="1"/>
            <a:r>
              <a:rPr lang="nb-NO" dirty="0"/>
              <a:t>I klasser: rett under klassedefinisjonen</a:t>
            </a:r>
          </a:p>
          <a:p>
            <a:pPr lvl="1"/>
            <a:r>
              <a:rPr lang="nb-NO" dirty="0"/>
              <a:t>I metoder: rett under metodedefinisjonen (før innhold)</a:t>
            </a:r>
          </a:p>
          <a:p>
            <a:r>
              <a:rPr lang="nb-NO" dirty="0"/>
              <a:t>Vi forsøker...</a:t>
            </a:r>
          </a:p>
          <a:p>
            <a:endParaRPr lang="nb-NO" dirty="0"/>
          </a:p>
        </p:txBody>
      </p:sp>
      <p:sp>
        <p:nvSpPr>
          <p:cNvPr id="4" name="TekstSylinder 3">
            <a:extLst>
              <a:ext uri="{FF2B5EF4-FFF2-40B4-BE49-F238E27FC236}">
                <a16:creationId xmlns:a16="http://schemas.microsoft.com/office/drawing/2014/main" id="{65E58E0B-8D2A-AF41-8EE9-456D2D6141C8}"/>
              </a:ext>
            </a:extLst>
          </p:cNvPr>
          <p:cNvSpPr txBox="1"/>
          <p:nvPr/>
        </p:nvSpPr>
        <p:spPr>
          <a:xfrm>
            <a:off x="3258670" y="3373515"/>
            <a:ext cx="262665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dirty="0"/>
              <a:t>{</a:t>
            </a:r>
            <a:r>
              <a:rPr lang="nb-NO" dirty="0" err="1"/>
              <a:t>aggregering.py</a:t>
            </a:r>
            <a:r>
              <a:rPr lang="nb-NO" dirty="0"/>
              <a:t>}</a:t>
            </a:r>
          </a:p>
          <a:p>
            <a:pPr algn="ctr"/>
            <a:endParaRPr lang="nb-NO" dirty="0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B626477B-7877-0F44-89DC-A2594D48B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16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129010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FF0212B-67C5-BF43-8253-B1B74C032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Hva bør du ta med deg fra forelesningen?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481E003-B9F3-A34C-AD90-4AF4EE71D8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Ulike typer feil</a:t>
            </a:r>
          </a:p>
          <a:p>
            <a:pPr lvl="1"/>
            <a:r>
              <a:rPr lang="nb-NO" dirty="0"/>
              <a:t>Logiske feil plukkes ikke opp av tolkeren!</a:t>
            </a:r>
          </a:p>
          <a:p>
            <a:r>
              <a:rPr lang="nb-NO" dirty="0"/>
              <a:t>Unntak</a:t>
            </a:r>
          </a:p>
          <a:p>
            <a:pPr lvl="1"/>
            <a:r>
              <a:rPr lang="nb-NO" dirty="0"/>
              <a:t>Hvorfor og hvordan man benytter </a:t>
            </a:r>
            <a:r>
              <a:rPr lang="nb-NO" dirty="0" err="1"/>
              <a:t>try-except-finally</a:t>
            </a:r>
            <a:endParaRPr lang="nb-NO" dirty="0"/>
          </a:p>
          <a:p>
            <a:r>
              <a:rPr lang="nb-NO" dirty="0"/>
              <a:t>Større program</a:t>
            </a:r>
          </a:p>
          <a:p>
            <a:pPr lvl="1"/>
            <a:r>
              <a:rPr lang="nb-NO" dirty="0" err="1"/>
              <a:t>Refaktorering</a:t>
            </a:r>
            <a:endParaRPr lang="nb-NO" dirty="0"/>
          </a:p>
          <a:p>
            <a:pPr lvl="1"/>
            <a:r>
              <a:rPr lang="nb-NO" dirty="0"/>
              <a:t>Kohesjon og kobling</a:t>
            </a:r>
          </a:p>
          <a:p>
            <a:pPr lvl="1"/>
            <a:r>
              <a:rPr lang="nb-NO" dirty="0"/>
              <a:t>Aggregering av kode</a:t>
            </a:r>
          </a:p>
          <a:p>
            <a:pPr lvl="1"/>
            <a:r>
              <a:rPr lang="nb-NO" dirty="0"/>
              <a:t>Enhetstesting</a:t>
            </a:r>
          </a:p>
          <a:p>
            <a:r>
              <a:rPr lang="nb-NO" dirty="0"/>
              <a:t>Eksamen...</a:t>
            </a:r>
          </a:p>
          <a:p>
            <a:pPr lvl="1"/>
            <a:r>
              <a:rPr lang="nb-NO" dirty="0"/>
              <a:t>Du vil bli bedt om å skrive et større system, tenk på hvordan du bygger det opp!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7E047806-26A0-1542-938B-04B207B5F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17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7576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>
            <a:extLst>
              <a:ext uri="{FF2B5EF4-FFF2-40B4-BE49-F238E27FC236}">
                <a16:creationId xmlns:a16="http://schemas.microsoft.com/office/drawing/2014/main" id="{D74DFD5A-AF8F-EF47-88DC-326B94E30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Plan for dagens forelesning</a:t>
            </a:r>
          </a:p>
        </p:txBody>
      </p:sp>
      <p:sp>
        <p:nvSpPr>
          <p:cNvPr id="7" name="Plassholder for innhold 6">
            <a:extLst>
              <a:ext uri="{FF2B5EF4-FFF2-40B4-BE49-F238E27FC236}">
                <a16:creationId xmlns:a16="http://schemas.microsoft.com/office/drawing/2014/main" id="{612075D7-703B-764B-9252-B36BA786A48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b-NO" dirty="0"/>
              <a:t>Ulike typer feil</a:t>
            </a:r>
          </a:p>
          <a:p>
            <a:pPr lvl="1"/>
            <a:r>
              <a:rPr lang="nb-NO" dirty="0"/>
              <a:t>Syntaksfeil</a:t>
            </a:r>
          </a:p>
          <a:p>
            <a:pPr lvl="1"/>
            <a:r>
              <a:rPr lang="nb-NO" dirty="0"/>
              <a:t>Logiske feil</a:t>
            </a:r>
          </a:p>
          <a:p>
            <a:r>
              <a:rPr lang="nb-NO" dirty="0"/>
              <a:t>Unntak</a:t>
            </a:r>
          </a:p>
          <a:p>
            <a:pPr lvl="1"/>
            <a:r>
              <a:rPr lang="nb-NO" dirty="0"/>
              <a:t>Feil som kan fanges opp</a:t>
            </a:r>
          </a:p>
          <a:p>
            <a:pPr lvl="1"/>
            <a:r>
              <a:rPr lang="nb-NO" dirty="0"/>
              <a:t>Håndtering av unntak</a:t>
            </a:r>
          </a:p>
          <a:p>
            <a:r>
              <a:rPr lang="nb-NO" dirty="0"/>
              <a:t>Større programmer</a:t>
            </a:r>
          </a:p>
          <a:p>
            <a:pPr lvl="1"/>
            <a:r>
              <a:rPr lang="nb-NO" dirty="0" err="1"/>
              <a:t>Refaktorering</a:t>
            </a:r>
            <a:endParaRPr lang="nb-NO" dirty="0"/>
          </a:p>
          <a:p>
            <a:pPr lvl="1"/>
            <a:r>
              <a:rPr lang="nb-NO" dirty="0"/>
              <a:t>Enhetstesting</a:t>
            </a:r>
          </a:p>
          <a:p>
            <a:pPr lvl="1"/>
            <a:r>
              <a:rPr lang="nb-NO" dirty="0"/>
              <a:t>Dokumentasjon</a:t>
            </a:r>
          </a:p>
          <a:p>
            <a:pPr lvl="1"/>
            <a:endParaRPr lang="nb-NO" dirty="0"/>
          </a:p>
          <a:p>
            <a:pPr marL="0" indent="0">
              <a:buNone/>
            </a:pPr>
            <a:endParaRPr lang="nb-NO" dirty="0"/>
          </a:p>
        </p:txBody>
      </p:sp>
      <p:pic>
        <p:nvPicPr>
          <p:cNvPr id="9" name="Bilde 8">
            <a:extLst>
              <a:ext uri="{FF2B5EF4-FFF2-40B4-BE49-F238E27FC236}">
                <a16:creationId xmlns:a16="http://schemas.microsoft.com/office/drawing/2014/main" id="{88C1D579-34FE-664D-8B1F-B023F0386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452" y="1440180"/>
            <a:ext cx="3837119" cy="2558079"/>
          </a:xfrm>
          <a:prstGeom prst="rect">
            <a:avLst/>
          </a:prstGeom>
        </p:spPr>
      </p:pic>
      <p:sp>
        <p:nvSpPr>
          <p:cNvPr id="10" name="TekstSylinder 9">
            <a:extLst>
              <a:ext uri="{FF2B5EF4-FFF2-40B4-BE49-F238E27FC236}">
                <a16:creationId xmlns:a16="http://schemas.microsoft.com/office/drawing/2014/main" id="{6F3053E5-D31F-DA47-BA25-8EFD6822B865}"/>
              </a:ext>
            </a:extLst>
          </p:cNvPr>
          <p:cNvSpPr txBox="1"/>
          <p:nvPr/>
        </p:nvSpPr>
        <p:spPr>
          <a:xfrm>
            <a:off x="5157535" y="3998259"/>
            <a:ext cx="22589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700" dirty="0"/>
              <a:t>Foto: </a:t>
            </a:r>
            <a:r>
              <a:rPr lang="nb-NO" sz="700" dirty="0" err="1"/>
              <a:t>Vitaly</a:t>
            </a:r>
            <a:r>
              <a:rPr lang="nb-NO" sz="700" dirty="0"/>
              <a:t> </a:t>
            </a:r>
            <a:r>
              <a:rPr lang="nb-NO" sz="700" dirty="0" err="1"/>
              <a:t>Vlasov</a:t>
            </a:r>
            <a:r>
              <a:rPr lang="nb-NO" sz="700" dirty="0"/>
              <a:t>, Creative </a:t>
            </a:r>
            <a:r>
              <a:rPr lang="nb-NO" sz="700" dirty="0" err="1"/>
              <a:t>Commons</a:t>
            </a:r>
            <a:r>
              <a:rPr lang="nb-NO" sz="700" dirty="0"/>
              <a:t> (CC-BY-SA)</a:t>
            </a:r>
          </a:p>
        </p:txBody>
      </p:sp>
      <p:sp>
        <p:nvSpPr>
          <p:cNvPr id="2" name="Plassholder for lysbildenummer 1">
            <a:extLst>
              <a:ext uri="{FF2B5EF4-FFF2-40B4-BE49-F238E27FC236}">
                <a16:creationId xmlns:a16="http://schemas.microsoft.com/office/drawing/2014/main" id="{D5E2790A-998C-8041-A8A1-D7926AECF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22302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>
            <a:extLst>
              <a:ext uri="{FF2B5EF4-FFF2-40B4-BE49-F238E27FC236}">
                <a16:creationId xmlns:a16="http://schemas.microsoft.com/office/drawing/2014/main" id="{01B55825-C788-7548-A441-E50A5348D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0970" y="1726404"/>
            <a:ext cx="6562060" cy="630942"/>
          </a:xfrm>
        </p:spPr>
        <p:txBody>
          <a:bodyPr/>
          <a:lstStyle/>
          <a:p>
            <a:r>
              <a:rPr lang="nb-NO" dirty="0"/>
              <a:t>Ulike typer feil</a:t>
            </a:r>
          </a:p>
        </p:txBody>
      </p:sp>
    </p:spTree>
    <p:extLst>
      <p:ext uri="{BB962C8B-B14F-4D97-AF65-F5344CB8AC3E}">
        <p14:creationId xmlns:p14="http://schemas.microsoft.com/office/powerpoint/2010/main" val="2867245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1C88EB0-640D-0E47-BEDD-535F18FF7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To typer feil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EF72B6E-A4DB-4E4C-9B85-4EA9627A5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Syntaksfeil</a:t>
            </a:r>
          </a:p>
          <a:p>
            <a:pPr lvl="1"/>
            <a:r>
              <a:rPr lang="nb-NO" dirty="0"/>
              <a:t>Fanges opp av tolkeren</a:t>
            </a:r>
          </a:p>
          <a:p>
            <a:pPr lvl="1"/>
            <a:r>
              <a:rPr lang="nb-NO" dirty="0"/>
              <a:t>DU har faktisk skrevet noe som ikke er gyldig kode</a:t>
            </a:r>
          </a:p>
          <a:p>
            <a:r>
              <a:rPr lang="nb-NO" dirty="0"/>
              <a:t>Logiske feil</a:t>
            </a:r>
          </a:p>
          <a:p>
            <a:pPr lvl="1"/>
            <a:r>
              <a:rPr lang="nb-NO" dirty="0"/>
              <a:t>Mer vrient å avdekke, fordi...</a:t>
            </a:r>
          </a:p>
          <a:p>
            <a:pPr lvl="1"/>
            <a:r>
              <a:rPr lang="nb-NO" dirty="0"/>
              <a:t>Programmet ditt kjører!</a:t>
            </a:r>
          </a:p>
          <a:p>
            <a:pPr lvl="1"/>
            <a:r>
              <a:rPr lang="nb-NO" dirty="0"/>
              <a:t>Kan fanges opp som unntak (</a:t>
            </a:r>
            <a:r>
              <a:rPr lang="nb-NO" dirty="0" err="1"/>
              <a:t>exceptions</a:t>
            </a:r>
            <a:r>
              <a:rPr lang="nb-NO" dirty="0"/>
              <a:t>), mer om dette senere...</a:t>
            </a:r>
          </a:p>
          <a:p>
            <a:pPr lvl="1"/>
            <a:r>
              <a:rPr lang="nb-NO" dirty="0"/>
              <a:t>Eller de kan være helt gyldige programmer</a:t>
            </a:r>
          </a:p>
          <a:p>
            <a:endParaRPr lang="nb-NO" dirty="0"/>
          </a:p>
          <a:p>
            <a:r>
              <a:rPr lang="nb-NO" dirty="0"/>
              <a:t>{</a:t>
            </a:r>
            <a:r>
              <a:rPr lang="nb-NO" dirty="0" err="1"/>
              <a:t>ToFeil.py</a:t>
            </a:r>
            <a:r>
              <a:rPr lang="nb-NO" dirty="0"/>
              <a:t>}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B12FF755-27D2-D042-B447-5D7CB876D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62628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F921AB1-48BA-404C-B641-8C15D66E4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Hvordan avdekke ulike feil?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346EAAC-AFF5-1B4B-B594-65F007EC5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Syntaksfeil</a:t>
            </a:r>
          </a:p>
          <a:p>
            <a:pPr lvl="1"/>
            <a:r>
              <a:rPr lang="nb-NO" dirty="0"/>
              <a:t>Generelt greit å avdekke</a:t>
            </a:r>
          </a:p>
          <a:p>
            <a:pPr lvl="1"/>
            <a:r>
              <a:rPr lang="nb-NO" dirty="0"/>
              <a:t>Tolkeren gir en feilmelding, og en indikasjon på hvor feilen oppstår</a:t>
            </a:r>
          </a:p>
          <a:p>
            <a:pPr lvl="1"/>
            <a:r>
              <a:rPr lang="nb-NO" dirty="0"/>
              <a:t>Men selv når disse er luket ut, er du ikke nødvendigvis ferdig med oppgaven...</a:t>
            </a:r>
          </a:p>
          <a:p>
            <a:r>
              <a:rPr lang="nb-NO" dirty="0"/>
              <a:t>Logiske feil</a:t>
            </a:r>
          </a:p>
          <a:p>
            <a:pPr lvl="1"/>
            <a:r>
              <a:rPr lang="nb-NO" dirty="0"/>
              <a:t>Gir programmet forventet output?</a:t>
            </a:r>
          </a:p>
          <a:p>
            <a:pPr lvl="1"/>
            <a:r>
              <a:rPr lang="nb-NO" dirty="0"/>
              <a:t>Hvis nei – hvorfor ikke?</a:t>
            </a:r>
          </a:p>
          <a:p>
            <a:r>
              <a:rPr lang="nb-NO" dirty="0"/>
              <a:t>Feilrettingstips</a:t>
            </a:r>
          </a:p>
          <a:p>
            <a:pPr lvl="1"/>
            <a:r>
              <a:rPr lang="nb-NO" dirty="0"/>
              <a:t>Før du kjører: skriv ned hva du mener programmet skal skrive ut</a:t>
            </a:r>
          </a:p>
          <a:p>
            <a:pPr lvl="1"/>
            <a:r>
              <a:rPr lang="nb-NO" dirty="0"/>
              <a:t>Ved uventet utskrift: «vær datamaskin»</a:t>
            </a:r>
          </a:p>
          <a:p>
            <a:pPr lvl="1"/>
            <a:r>
              <a:rPr lang="nb-NO" dirty="0"/>
              <a:t>I koden: håndterer du grensetilfeller korrekt?</a:t>
            </a:r>
          </a:p>
          <a:p>
            <a:pPr lvl="1"/>
            <a:r>
              <a:rPr lang="nb-NO" dirty="0"/>
              <a:t>Generelt: har du rettet opp syntaksfeil er IKKE programmet gjennomtestet!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DD772B64-6595-AC41-BBB0-C55C68999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5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284544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>
            <a:extLst>
              <a:ext uri="{FF2B5EF4-FFF2-40B4-BE49-F238E27FC236}">
                <a16:creationId xmlns:a16="http://schemas.microsoft.com/office/drawing/2014/main" id="{C657926A-D7A8-4D4E-BC0E-BD7FA26316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nb-NO" dirty="0" err="1"/>
              <a:t>Mentimeter</a:t>
            </a:r>
            <a:r>
              <a:rPr lang="nb-NO" dirty="0"/>
              <a:t>-sesjon!</a:t>
            </a:r>
          </a:p>
        </p:txBody>
      </p:sp>
      <p:sp>
        <p:nvSpPr>
          <p:cNvPr id="7" name="Undertittel 6">
            <a:extLst>
              <a:ext uri="{FF2B5EF4-FFF2-40B4-BE49-F238E27FC236}">
                <a16:creationId xmlns:a16="http://schemas.microsoft.com/office/drawing/2014/main" id="{47F5AC58-4CB5-FF43-A69E-1081C3960A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 dirty="0"/>
          </a:p>
          <a:p>
            <a:pPr algn="ctr"/>
            <a:r>
              <a:rPr lang="nb-NO" dirty="0"/>
              <a:t>Gå til </a:t>
            </a:r>
            <a:r>
              <a:rPr lang="nb-NO" dirty="0" err="1"/>
              <a:t>menti.com</a:t>
            </a:r>
            <a:endParaRPr lang="nb-NO" dirty="0"/>
          </a:p>
        </p:txBody>
      </p:sp>
      <p:sp>
        <p:nvSpPr>
          <p:cNvPr id="2" name="Plassholder for lysbildenummer 1">
            <a:extLst>
              <a:ext uri="{FF2B5EF4-FFF2-40B4-BE49-F238E27FC236}">
                <a16:creationId xmlns:a16="http://schemas.microsoft.com/office/drawing/2014/main" id="{C0441A53-95EE-634F-A3C4-4776D829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99E42-278E-8443-9918-98F128BBA1B3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9668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3FC6A03-53FC-2E46-AE41-03E85A786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0970" y="1726404"/>
            <a:ext cx="6562060" cy="630942"/>
          </a:xfrm>
        </p:spPr>
        <p:txBody>
          <a:bodyPr/>
          <a:lstStyle/>
          <a:p>
            <a:r>
              <a:rPr lang="nb-NO" dirty="0"/>
              <a:t>Unntak</a:t>
            </a:r>
          </a:p>
        </p:txBody>
      </p:sp>
    </p:spTree>
    <p:extLst>
      <p:ext uri="{BB962C8B-B14F-4D97-AF65-F5344CB8AC3E}">
        <p14:creationId xmlns:p14="http://schemas.microsoft.com/office/powerpoint/2010/main" val="3296583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1CA697CB-6104-7249-9117-FD7F11788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Hva er et unntak (</a:t>
            </a:r>
            <a:r>
              <a:rPr lang="nb-NO" dirty="0" err="1"/>
              <a:t>exception</a:t>
            </a:r>
            <a:r>
              <a:rPr lang="nb-NO" dirty="0"/>
              <a:t>)?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E0D0927A-9C4E-2C47-91E2-09236FB82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Unntak</a:t>
            </a:r>
          </a:p>
          <a:p>
            <a:pPr lvl="1"/>
            <a:r>
              <a:rPr lang="nb-NO" dirty="0"/>
              <a:t>Kjøretidsfeil</a:t>
            </a:r>
          </a:p>
          <a:p>
            <a:pPr lvl="1"/>
            <a:r>
              <a:rPr lang="nb-NO" dirty="0"/>
              <a:t>Oppstår når noe skjer som du ikke har tatt høyde for i koden</a:t>
            </a:r>
          </a:p>
          <a:p>
            <a:r>
              <a:rPr lang="nb-NO" dirty="0"/>
              <a:t>Eksempler på unntak...</a:t>
            </a:r>
          </a:p>
          <a:p>
            <a:pPr lvl="1"/>
            <a:r>
              <a:rPr lang="nb-NO" dirty="0" err="1">
                <a:latin typeface="Monaco" pitchFamily="2" charset="77"/>
              </a:rPr>
              <a:t>IndexError</a:t>
            </a:r>
            <a:r>
              <a:rPr lang="nb-NO" dirty="0">
                <a:latin typeface="Monaco" pitchFamily="2" charset="77"/>
              </a:rPr>
              <a:t>: </a:t>
            </a:r>
            <a:r>
              <a:rPr lang="nb-NO" dirty="0" err="1">
                <a:latin typeface="Monaco" pitchFamily="2" charset="77"/>
              </a:rPr>
              <a:t>listIndexOutOfRange</a:t>
            </a:r>
            <a:endParaRPr lang="nb-NO" dirty="0">
              <a:latin typeface="Monaco" pitchFamily="2" charset="77"/>
            </a:endParaRPr>
          </a:p>
          <a:p>
            <a:pPr lvl="1"/>
            <a:r>
              <a:rPr lang="nb-NO" dirty="0" err="1">
                <a:latin typeface="Monaco" pitchFamily="2" charset="77"/>
              </a:rPr>
              <a:t>FileNotFoundError</a:t>
            </a:r>
            <a:r>
              <a:rPr lang="nb-NO" dirty="0">
                <a:latin typeface="Monaco" pitchFamily="2" charset="77"/>
              </a:rPr>
              <a:t>: [</a:t>
            </a:r>
            <a:r>
              <a:rPr lang="nb-NO" dirty="0" err="1">
                <a:latin typeface="Monaco" pitchFamily="2" charset="77"/>
              </a:rPr>
              <a:t>Errno</a:t>
            </a:r>
            <a:r>
              <a:rPr lang="nb-NO" dirty="0">
                <a:latin typeface="Monaco" pitchFamily="2" charset="77"/>
              </a:rPr>
              <a:t> 2] No </a:t>
            </a:r>
            <a:r>
              <a:rPr lang="nb-NO" dirty="0" err="1">
                <a:latin typeface="Monaco" pitchFamily="2" charset="77"/>
              </a:rPr>
              <a:t>such</a:t>
            </a:r>
            <a:r>
              <a:rPr lang="nb-NO" dirty="0">
                <a:latin typeface="Monaco" pitchFamily="2" charset="77"/>
              </a:rPr>
              <a:t> file or </a:t>
            </a:r>
            <a:r>
              <a:rPr lang="nb-NO" dirty="0" err="1">
                <a:latin typeface="Monaco" pitchFamily="2" charset="77"/>
              </a:rPr>
              <a:t>directory</a:t>
            </a:r>
            <a:r>
              <a:rPr lang="nb-NO" dirty="0">
                <a:latin typeface="Monaco" pitchFamily="2" charset="77"/>
              </a:rPr>
              <a:t>: '</a:t>
            </a:r>
            <a:r>
              <a:rPr lang="nb-NO" dirty="0" err="1">
                <a:latin typeface="Monaco" pitchFamily="2" charset="77"/>
              </a:rPr>
              <a:t>minFil.txt</a:t>
            </a:r>
            <a:r>
              <a:rPr lang="nb-NO" dirty="0">
                <a:latin typeface="Monaco" pitchFamily="2" charset="77"/>
              </a:rPr>
              <a:t>’</a:t>
            </a:r>
          </a:p>
          <a:p>
            <a:pPr lvl="1"/>
            <a:r>
              <a:rPr lang="nb-NO" dirty="0" err="1">
                <a:latin typeface="Monaco" pitchFamily="2" charset="77"/>
              </a:rPr>
              <a:t>AttributeError</a:t>
            </a:r>
            <a:r>
              <a:rPr lang="nb-NO" dirty="0">
                <a:latin typeface="Monaco" pitchFamily="2" charset="77"/>
              </a:rPr>
              <a:t>: '</a:t>
            </a:r>
            <a:r>
              <a:rPr lang="nb-NO" dirty="0" err="1">
                <a:latin typeface="Monaco" pitchFamily="2" charset="77"/>
              </a:rPr>
              <a:t>NoneType</a:t>
            </a:r>
            <a:r>
              <a:rPr lang="nb-NO" dirty="0">
                <a:latin typeface="Monaco" pitchFamily="2" charset="77"/>
              </a:rPr>
              <a:t>' </a:t>
            </a:r>
            <a:r>
              <a:rPr lang="nb-NO" dirty="0" err="1">
                <a:latin typeface="Monaco" pitchFamily="2" charset="77"/>
              </a:rPr>
              <a:t>object</a:t>
            </a:r>
            <a:r>
              <a:rPr lang="nb-NO" dirty="0">
                <a:latin typeface="Monaco" pitchFamily="2" charset="77"/>
              </a:rPr>
              <a:t> has </a:t>
            </a:r>
            <a:r>
              <a:rPr lang="nb-NO" dirty="0" err="1">
                <a:latin typeface="Monaco" pitchFamily="2" charset="77"/>
              </a:rPr>
              <a:t>no</a:t>
            </a:r>
            <a:r>
              <a:rPr lang="nb-NO" dirty="0">
                <a:latin typeface="Monaco" pitchFamily="2" charset="77"/>
              </a:rPr>
              <a:t> </a:t>
            </a:r>
            <a:r>
              <a:rPr lang="nb-NO" dirty="0" err="1">
                <a:latin typeface="Monaco" pitchFamily="2" charset="77"/>
              </a:rPr>
              <a:t>attribute</a:t>
            </a:r>
            <a:r>
              <a:rPr lang="nb-NO" dirty="0">
                <a:latin typeface="Monaco" pitchFamily="2" charset="77"/>
              </a:rPr>
              <a:t> '</a:t>
            </a:r>
            <a:r>
              <a:rPr lang="nb-NO" dirty="0" err="1">
                <a:latin typeface="Monaco" pitchFamily="2" charset="77"/>
              </a:rPr>
              <a:t>oppdaterAlder</a:t>
            </a:r>
            <a:r>
              <a:rPr lang="nb-NO" dirty="0">
                <a:latin typeface="Monaco" pitchFamily="2" charset="77"/>
              </a:rPr>
              <a:t>’</a:t>
            </a:r>
          </a:p>
          <a:p>
            <a:r>
              <a:rPr lang="nb-NO" dirty="0"/>
              <a:t>Hvordan håndtere dette på en god måte?</a:t>
            </a:r>
          </a:p>
          <a:p>
            <a:pPr lvl="1"/>
            <a:r>
              <a:rPr lang="nb-NO" dirty="0"/>
              <a:t>if-sjekker</a:t>
            </a:r>
          </a:p>
          <a:p>
            <a:pPr lvl="1"/>
            <a:r>
              <a:rPr lang="nb-NO" dirty="0"/>
              <a:t>Noen ganger holder det ikke med if-sjekk...</a:t>
            </a:r>
          </a:p>
          <a:p>
            <a:pPr lvl="1"/>
            <a:r>
              <a:rPr lang="nb-NO" dirty="0" err="1"/>
              <a:t>try</a:t>
            </a:r>
            <a:r>
              <a:rPr lang="nb-NO" dirty="0"/>
              <a:t> – </a:t>
            </a:r>
            <a:r>
              <a:rPr lang="nb-NO" dirty="0" err="1"/>
              <a:t>except</a:t>
            </a:r>
            <a:r>
              <a:rPr lang="nb-NO" dirty="0"/>
              <a:t> – </a:t>
            </a:r>
            <a:r>
              <a:rPr lang="nb-NO" dirty="0" err="1"/>
              <a:t>finally</a:t>
            </a:r>
            <a:endParaRPr lang="nb-NO" dirty="0"/>
          </a:p>
          <a:p>
            <a:pPr lvl="1"/>
            <a:endParaRPr lang="nb-NO" dirty="0"/>
          </a:p>
        </p:txBody>
      </p:sp>
      <p:sp>
        <p:nvSpPr>
          <p:cNvPr id="2" name="Plassholder for lysbildenummer 1">
            <a:extLst>
              <a:ext uri="{FF2B5EF4-FFF2-40B4-BE49-F238E27FC236}">
                <a16:creationId xmlns:a16="http://schemas.microsoft.com/office/drawing/2014/main" id="{CDE98BB7-6E4E-0B4B-888C-36C175C6E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41411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71ED8BF-68C6-7141-9BFB-3725257DB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try</a:t>
            </a:r>
            <a:r>
              <a:rPr lang="nb-NO" dirty="0"/>
              <a:t> – </a:t>
            </a:r>
            <a:r>
              <a:rPr lang="nb-NO" dirty="0" err="1"/>
              <a:t>except</a:t>
            </a:r>
            <a:r>
              <a:rPr lang="nb-NO" dirty="0"/>
              <a:t> – </a:t>
            </a:r>
            <a:r>
              <a:rPr lang="nb-NO" dirty="0" err="1"/>
              <a:t>finally</a:t>
            </a:r>
            <a:endParaRPr lang="nb-NO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23EDF52-74F1-AF4F-BC48-7D9C66E79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b-NO" dirty="0" err="1">
                <a:latin typeface="Monaco" pitchFamily="2" charset="77"/>
              </a:rPr>
              <a:t>try</a:t>
            </a:r>
            <a:r>
              <a:rPr lang="nb-NO" dirty="0">
                <a:latin typeface="Monaco" pitchFamily="2" charset="77"/>
              </a:rPr>
              <a:t>:</a:t>
            </a:r>
          </a:p>
          <a:p>
            <a:pPr marL="0" indent="0">
              <a:buNone/>
            </a:pPr>
            <a:r>
              <a:rPr lang="nb-NO" dirty="0">
                <a:latin typeface="Monaco" pitchFamily="2" charset="77"/>
              </a:rPr>
              <a:t>    forsøk kode som kan gi feil</a:t>
            </a:r>
          </a:p>
          <a:p>
            <a:pPr marL="0" indent="0">
              <a:buNone/>
            </a:pPr>
            <a:r>
              <a:rPr lang="nb-NO" dirty="0" err="1">
                <a:latin typeface="Monaco" pitchFamily="2" charset="77"/>
              </a:rPr>
              <a:t>except</a:t>
            </a:r>
            <a:r>
              <a:rPr lang="nb-NO" dirty="0">
                <a:latin typeface="Monaco" pitchFamily="2" charset="77"/>
              </a:rPr>
              <a:t>:</a:t>
            </a:r>
          </a:p>
          <a:p>
            <a:pPr marL="0" indent="0">
              <a:buNone/>
            </a:pPr>
            <a:r>
              <a:rPr lang="nb-NO" dirty="0">
                <a:latin typeface="Monaco" pitchFamily="2" charset="77"/>
              </a:rPr>
              <a:t>    hvis noe feil skjedde, gjør dette...</a:t>
            </a:r>
          </a:p>
          <a:p>
            <a:pPr marL="0" indent="0">
              <a:buNone/>
            </a:pPr>
            <a:r>
              <a:rPr lang="nb-NO" dirty="0" err="1">
                <a:latin typeface="Monaco" pitchFamily="2" charset="77"/>
              </a:rPr>
              <a:t>finally</a:t>
            </a:r>
            <a:r>
              <a:rPr lang="nb-NO" dirty="0">
                <a:latin typeface="Monaco" pitchFamily="2" charset="77"/>
              </a:rPr>
              <a:t>:</a:t>
            </a:r>
          </a:p>
          <a:p>
            <a:pPr marL="0" indent="0">
              <a:buNone/>
            </a:pPr>
            <a:r>
              <a:rPr lang="nb-NO" dirty="0">
                <a:latin typeface="Monaco" pitchFamily="2" charset="77"/>
              </a:rPr>
              <a:t>    utføres alltid</a:t>
            </a:r>
          </a:p>
          <a:p>
            <a:pPr marL="0" indent="0">
              <a:buNone/>
            </a:pPr>
            <a:endParaRPr lang="nb-NO" dirty="0">
              <a:latin typeface="Monaco" pitchFamily="2" charset="77"/>
            </a:endParaRPr>
          </a:p>
          <a:p>
            <a:pPr marL="0" indent="0">
              <a:buNone/>
            </a:pPr>
            <a:endParaRPr lang="nb-NO" dirty="0">
              <a:latin typeface="Monaco" pitchFamily="2" charset="77"/>
            </a:endParaRPr>
          </a:p>
          <a:p>
            <a:pPr marL="0" indent="0" algn="ctr">
              <a:buNone/>
            </a:pPr>
            <a:r>
              <a:rPr lang="nb-NO" dirty="0"/>
              <a:t>{</a:t>
            </a:r>
            <a:r>
              <a:rPr lang="nb-NO" dirty="0" err="1"/>
              <a:t>Unntak.py</a:t>
            </a:r>
            <a:r>
              <a:rPr lang="nb-NO" dirty="0"/>
              <a:t>, Unntak2.py}</a:t>
            </a:r>
          </a:p>
          <a:p>
            <a:pPr marL="0" indent="0">
              <a:buNone/>
            </a:pPr>
            <a:endParaRPr lang="nb-NO" dirty="0">
              <a:latin typeface="Monaco" pitchFamily="2" charset="77"/>
            </a:endParaRP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E0548B31-C0C6-6749-A8E1-5756E47CA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10912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UIO">
      <a:dk1>
        <a:sysClr val="windowText" lastClr="000000"/>
      </a:dk1>
      <a:lt1>
        <a:sysClr val="window" lastClr="FFFFFF"/>
      </a:lt1>
      <a:dk2>
        <a:srgbClr val="404040"/>
      </a:dk2>
      <a:lt2>
        <a:srgbClr val="F18665"/>
      </a:lt2>
      <a:accent1>
        <a:srgbClr val="E30613"/>
      </a:accent1>
      <a:accent2>
        <a:srgbClr val="C7C1B8"/>
      </a:accent2>
      <a:accent3>
        <a:srgbClr val="B7B7B6"/>
      </a:accent3>
      <a:accent4>
        <a:srgbClr val="76777B"/>
      </a:accent4>
      <a:accent5>
        <a:srgbClr val="E66A77"/>
      </a:accent5>
      <a:accent6>
        <a:srgbClr val="8A3B8F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mal_UIO_1.potx" id="{EA89BD56-01FD-48D9-BDD3-1E84E0E193CE}" vid="{1D06FC09-0143-4B29-8E70-0BE773F385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F6C095784CFED4BB1C07E103D8EEA0F" ma:contentTypeVersion="6" ma:contentTypeDescription="Opprett et nytt dokument." ma:contentTypeScope="" ma:versionID="77327d7314a6ad529f7d4b93192fae12">
  <xsd:schema xmlns:xsd="http://www.w3.org/2001/XMLSchema" xmlns:xs="http://www.w3.org/2001/XMLSchema" xmlns:p="http://schemas.microsoft.com/office/2006/metadata/properties" xmlns:ns2="75c2ae53-6359-4aff-b918-757ab4059ae7" targetNamespace="http://schemas.microsoft.com/office/2006/metadata/properties" ma:root="true" ma:fieldsID="aa744480066a6b1ef2b98ae20a433397" ns2:_="">
    <xsd:import namespace="75c2ae53-6359-4aff-b918-757ab4059ae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c2ae53-6359-4aff-b918-757ab4059a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7C1E886-C3CB-4039-A655-A070B136C5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5c2ae53-6359-4aff-b918-757ab4059ae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E5F3509-3F0F-427A-B152-60F12FAF90A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0E950E-9910-4337-AEF4-E33FE1F697E5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elements/1.1/"/>
    <ds:schemaRef ds:uri="75c2ae53-6359-4aff-b918-757ab4059ae7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Office-tema</Template>
  <TotalTime>25536</TotalTime>
  <Words>628</Words>
  <Application>Microsoft Macintosh PowerPoint</Application>
  <PresentationFormat>Egendefinert</PresentationFormat>
  <Paragraphs>135</Paragraphs>
  <Slides>17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17</vt:i4>
      </vt:variant>
    </vt:vector>
  </HeadingPairs>
  <TitlesOfParts>
    <vt:vector size="22" baseType="lpstr">
      <vt:lpstr>Arial</vt:lpstr>
      <vt:lpstr>Calibri</vt:lpstr>
      <vt:lpstr>Monaco</vt:lpstr>
      <vt:lpstr>Verdana</vt:lpstr>
      <vt:lpstr>Office-tema</vt:lpstr>
      <vt:lpstr>Kjekt å ha... feilhåndtering og andre nyttige verktøy</vt:lpstr>
      <vt:lpstr>Plan for dagens forelesning</vt:lpstr>
      <vt:lpstr>Ulike typer feil</vt:lpstr>
      <vt:lpstr>To typer feil</vt:lpstr>
      <vt:lpstr>Hvordan avdekke ulike feil?</vt:lpstr>
      <vt:lpstr>Mentimeter-sesjon!</vt:lpstr>
      <vt:lpstr>Unntak</vt:lpstr>
      <vt:lpstr>Hva er et unntak (exception)?</vt:lpstr>
      <vt:lpstr>try – except – finally</vt:lpstr>
      <vt:lpstr>Større programmer</vt:lpstr>
      <vt:lpstr>Større programmer: en oversikt</vt:lpstr>
      <vt:lpstr>Refaktorering av kode</vt:lpstr>
      <vt:lpstr>{aggregering.py}</vt:lpstr>
      <vt:lpstr>{aggregering.py}</vt:lpstr>
      <vt:lpstr>Enhetstesting</vt:lpstr>
      <vt:lpstr>Dokumentasjon</vt:lpstr>
      <vt:lpstr>Hva bør du ta med deg fra forelesningen?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Plotting og lese fra fil</dc:title>
  <dc:creator>Cathrine W. Tellefsen</dc:creator>
  <cp:lastModifiedBy>Henrik Hillestad Løvold</cp:lastModifiedBy>
  <cp:revision>88</cp:revision>
  <cp:lastPrinted>2019-10-29T08:10:09Z</cp:lastPrinted>
  <dcterms:created xsi:type="dcterms:W3CDTF">2018-05-25T08:42:12Z</dcterms:created>
  <dcterms:modified xsi:type="dcterms:W3CDTF">2019-10-29T13:42:24Z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0x0101002F6C095784CFED4BB1C07E103D8EEA0F</vt:lpwstr>
  </property>
</Properties>
</file>